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33"/>
  </p:notesMasterIdLst>
  <p:handoutMasterIdLst>
    <p:handoutMasterId r:id="rId34"/>
  </p:handoutMasterIdLst>
  <p:sldIdLst>
    <p:sldId id="303" r:id="rId6"/>
    <p:sldId id="306" r:id="rId7"/>
    <p:sldId id="316" r:id="rId8"/>
    <p:sldId id="2147480416" r:id="rId9"/>
    <p:sldId id="2147480521" r:id="rId10"/>
    <p:sldId id="2147480515" r:id="rId11"/>
    <p:sldId id="2147480476" r:id="rId12"/>
    <p:sldId id="2147480526" r:id="rId13"/>
    <p:sldId id="2147480527" r:id="rId14"/>
    <p:sldId id="2147480528" r:id="rId15"/>
    <p:sldId id="2147480529" r:id="rId16"/>
    <p:sldId id="2147480530" r:id="rId17"/>
    <p:sldId id="2147480531" r:id="rId18"/>
    <p:sldId id="2147480532" r:id="rId19"/>
    <p:sldId id="2147480540" r:id="rId20"/>
    <p:sldId id="2147480537" r:id="rId21"/>
    <p:sldId id="2147480538" r:id="rId22"/>
    <p:sldId id="2147480541" r:id="rId23"/>
    <p:sldId id="2147480539" r:id="rId24"/>
    <p:sldId id="2147480543" r:id="rId25"/>
    <p:sldId id="2147480544" r:id="rId26"/>
    <p:sldId id="2147480546" r:id="rId27"/>
    <p:sldId id="2147480547" r:id="rId28"/>
    <p:sldId id="2147480548" r:id="rId29"/>
    <p:sldId id="2147480549" r:id="rId30"/>
    <p:sldId id="2147480550" r:id="rId31"/>
    <p:sldId id="3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888B2-5105-44D2-ABE1-B0C6BEEB2758}" v="9" dt="2024-09-04T10:32:31.122"/>
    <p1510:client id="{BAAAC201-29AA-4E16-A001-35CE493DD2F2}" v="7" dt="2024-09-04T06:42:05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668"/>
  </p:normalViewPr>
  <p:slideViewPr>
    <p:cSldViewPr snapToGrid="0">
      <p:cViewPr varScale="1">
        <p:scale>
          <a:sx n="62" d="100"/>
          <a:sy n="62" d="100"/>
        </p:scale>
        <p:origin x="808" y="7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824888B2-5105-44D2-ABE1-B0C6BEEB2758}"/>
    <pc:docChg chg="undo custSel addSld delSld modSld">
      <pc:chgData name="Yoel Kortick" userId="167978f5-7f40-4909-85d5-d4149554ad4e" providerId="ADAL" clId="{824888B2-5105-44D2-ABE1-B0C6BEEB2758}" dt="2024-09-04T10:50:30.373" v="1746" actId="6549"/>
      <pc:docMkLst>
        <pc:docMk/>
      </pc:docMkLst>
      <pc:sldChg chg="modSp mod">
        <pc:chgData name="Yoel Kortick" userId="167978f5-7f40-4909-85d5-d4149554ad4e" providerId="ADAL" clId="{824888B2-5105-44D2-ABE1-B0C6BEEB2758}" dt="2024-09-04T06:53:00.384" v="3" actId="14100"/>
        <pc:sldMkLst>
          <pc:docMk/>
          <pc:sldMk cId="2377145864" sldId="303"/>
        </pc:sldMkLst>
        <pc:spChg chg="mod">
          <ac:chgData name="Yoel Kortick" userId="167978f5-7f40-4909-85d5-d4149554ad4e" providerId="ADAL" clId="{824888B2-5105-44D2-ABE1-B0C6BEEB2758}" dt="2024-09-04T06:53:00.384" v="3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24888B2-5105-44D2-ABE1-B0C6BEEB2758}" dt="2024-09-04T10:05:50.801" v="725"/>
        <pc:sldMkLst>
          <pc:docMk/>
          <pc:sldMk cId="3564741323" sldId="306"/>
        </pc:sldMkLst>
        <pc:spChg chg="mod">
          <ac:chgData name="Yoel Kortick" userId="167978f5-7f40-4909-85d5-d4149554ad4e" providerId="ADAL" clId="{824888B2-5105-44D2-ABE1-B0C6BEEB2758}" dt="2024-09-04T10:05:50.801" v="725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24888B2-5105-44D2-ABE1-B0C6BEEB2758}" dt="2024-09-04T10:32:31.122" v="1724"/>
        <pc:sldMkLst>
          <pc:docMk/>
          <pc:sldMk cId="1230613315" sldId="2147480416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1230613315" sldId="2147480416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824888B2-5105-44D2-ABE1-B0C6BEEB2758}" dt="2024-09-04T10:49:15.761" v="1728" actId="6549"/>
        <pc:sldMkLst>
          <pc:docMk/>
          <pc:sldMk cId="4224306853" sldId="2147480476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15.761" v="1728" actId="6549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8" creationId="{5FB31849-DCD9-6D32-CAC0-731AC70E43BD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9" creationId="{1015B136-4C96-2FFB-4016-B46E5931CB64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13" creationId="{AD7B5532-9608-4D11-BD03-1DBE5F7A91F4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14" creationId="{9262F7EB-F790-4165-802C-35AEADED6D1E}"/>
          </ac:spMkLst>
        </pc:spChg>
        <pc:picChg chg="add del mod">
          <ac:chgData name="Yoel Kortick" userId="167978f5-7f40-4909-85d5-d4149554ad4e" providerId="ADAL" clId="{824888B2-5105-44D2-ABE1-B0C6BEEB2758}" dt="2024-09-04T07:07:39.018" v="122" actId="478"/>
          <ac:picMkLst>
            <pc:docMk/>
            <pc:sldMk cId="4224306853" sldId="2147480476"/>
            <ac:picMk id="6" creationId="{32DDE81B-1166-55DD-23AB-535BD642CE4C}"/>
          </ac:picMkLst>
        </pc:picChg>
        <pc:picChg chg="del">
          <ac:chgData name="Yoel Kortick" userId="167978f5-7f40-4909-85d5-d4149554ad4e" providerId="ADAL" clId="{824888B2-5105-44D2-ABE1-B0C6BEEB2758}" dt="2024-09-04T06:56:39.830" v="17" actId="478"/>
          <ac:picMkLst>
            <pc:docMk/>
            <pc:sldMk cId="4224306853" sldId="2147480476"/>
            <ac:picMk id="12" creationId="{63525761-0923-AC8B-682D-C56C88CA0755}"/>
          </ac:picMkLst>
        </pc:picChg>
        <pc:picChg chg="add del">
          <ac:chgData name="Yoel Kortick" userId="167978f5-7f40-4909-85d5-d4149554ad4e" providerId="ADAL" clId="{824888B2-5105-44D2-ABE1-B0C6BEEB2758}" dt="2024-09-04T07:08:20.703" v="124" actId="478"/>
          <ac:picMkLst>
            <pc:docMk/>
            <pc:sldMk cId="4224306853" sldId="2147480476"/>
            <ac:picMk id="15" creationId="{C3E76D0A-3665-8922-443D-F512B070A354}"/>
          </ac:picMkLst>
        </pc:picChg>
        <pc:picChg chg="add mod">
          <ac:chgData name="Yoel Kortick" userId="167978f5-7f40-4909-85d5-d4149554ad4e" providerId="ADAL" clId="{824888B2-5105-44D2-ABE1-B0C6BEEB2758}" dt="2024-09-04T10:32:52.828" v="1727" actId="208"/>
          <ac:picMkLst>
            <pc:docMk/>
            <pc:sldMk cId="4224306853" sldId="2147480476"/>
            <ac:picMk id="17" creationId="{92242046-E61E-C477-9A54-C50D85FE78E2}"/>
          </ac:picMkLst>
        </pc:picChg>
        <pc:cxnChg chg="del mod">
          <ac:chgData name="Yoel Kortick" userId="167978f5-7f40-4909-85d5-d4149554ad4e" providerId="ADAL" clId="{824888B2-5105-44D2-ABE1-B0C6BEEB2758}" dt="2024-09-04T06:56:39.830" v="17" actId="478"/>
          <ac:cxnSpMkLst>
            <pc:docMk/>
            <pc:sldMk cId="4224306853" sldId="2147480476"/>
            <ac:cxnSpMk id="10" creationId="{3551ED8C-FA32-6AEC-7FF8-6214918A670F}"/>
          </ac:cxnSpMkLst>
        </pc:cxnChg>
        <pc:cxnChg chg="del">
          <ac:chgData name="Yoel Kortick" userId="167978f5-7f40-4909-85d5-d4149554ad4e" providerId="ADAL" clId="{824888B2-5105-44D2-ABE1-B0C6BEEB2758}" dt="2024-09-04T06:56:39.830" v="17" actId="478"/>
          <ac:cxnSpMkLst>
            <pc:docMk/>
            <pc:sldMk cId="4224306853" sldId="2147480476"/>
            <ac:cxnSpMk id="11" creationId="{DC07BE38-47D4-4CD5-3784-BF0B8F065B59}"/>
          </ac:cxnSpMkLst>
        </pc:cxnChg>
      </pc:sldChg>
      <pc:sldChg chg="modSp">
        <pc:chgData name="Yoel Kortick" userId="167978f5-7f40-4909-85d5-d4149554ad4e" providerId="ADAL" clId="{824888B2-5105-44D2-ABE1-B0C6BEEB2758}" dt="2024-09-04T09:55:15.379" v="381"/>
        <pc:sldMkLst>
          <pc:docMk/>
          <pc:sldMk cId="988641287" sldId="2147480515"/>
        </pc:sldMkLst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24888B2-5105-44D2-ABE1-B0C6BEEB2758}" dt="2024-09-04T10:32:31.122" v="1724"/>
        <pc:sldMkLst>
          <pc:docMk/>
          <pc:sldMk cId="3015453647" sldId="2147480521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015453647" sldId="2147480521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24888B2-5105-44D2-ABE1-B0C6BEEB2758}" dt="2024-09-04T06:55:58.213" v="15" actId="47"/>
        <pc:sldMkLst>
          <pc:docMk/>
          <pc:sldMk cId="2466525902" sldId="2147480522"/>
        </pc:sldMkLst>
      </pc:sldChg>
      <pc:sldChg chg="addSp delSp modSp mod">
        <pc:chgData name="Yoel Kortick" userId="167978f5-7f40-4909-85d5-d4149554ad4e" providerId="ADAL" clId="{824888B2-5105-44D2-ABE1-B0C6BEEB2758}" dt="2024-09-04T10:49:25.228" v="1729" actId="6549"/>
        <pc:sldMkLst>
          <pc:docMk/>
          <pc:sldMk cId="469467101" sldId="2147480526"/>
        </pc:sldMkLst>
        <pc:spChg chg="mod">
          <ac:chgData name="Yoel Kortick" userId="167978f5-7f40-4909-85d5-d4149554ad4e" providerId="ADAL" clId="{824888B2-5105-44D2-ABE1-B0C6BEEB2758}" dt="2024-09-04T07:08:51.976" v="170" actId="20577"/>
          <ac:spMkLst>
            <pc:docMk/>
            <pc:sldMk cId="469467101" sldId="2147480526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25.228" v="1729" actId="6549"/>
          <ac:spMkLst>
            <pc:docMk/>
            <pc:sldMk cId="469467101" sldId="2147480526"/>
            <ac:spMk id="4" creationId="{96ED5CD9-D5DE-16A7-B4F2-81F2DB25CD79}"/>
          </ac:spMkLst>
        </pc:spChg>
        <pc:spChg chg="del">
          <ac:chgData name="Yoel Kortick" userId="167978f5-7f40-4909-85d5-d4149554ad4e" providerId="ADAL" clId="{824888B2-5105-44D2-ABE1-B0C6BEEB2758}" dt="2024-09-04T07:09:08.408" v="171" actId="478"/>
          <ac:spMkLst>
            <pc:docMk/>
            <pc:sldMk cId="469467101" sldId="2147480526"/>
            <ac:spMk id="7" creationId="{05F0A312-5838-19EE-F7F1-33F4AB26E98C}"/>
          </ac:spMkLst>
        </pc:spChg>
        <pc:spChg chg="del">
          <ac:chgData name="Yoel Kortick" userId="167978f5-7f40-4909-85d5-d4149554ad4e" providerId="ADAL" clId="{824888B2-5105-44D2-ABE1-B0C6BEEB2758}" dt="2024-09-04T07:09:08.408" v="171" actId="478"/>
          <ac:spMkLst>
            <pc:docMk/>
            <pc:sldMk cId="469467101" sldId="2147480526"/>
            <ac:spMk id="8" creationId="{04489DFB-594E-A636-DF5C-B7359F7C086E}"/>
          </ac:spMkLst>
        </pc:spChg>
        <pc:picChg chg="del">
          <ac:chgData name="Yoel Kortick" userId="167978f5-7f40-4909-85d5-d4149554ad4e" providerId="ADAL" clId="{824888B2-5105-44D2-ABE1-B0C6BEEB2758}" dt="2024-09-04T07:09:08.408" v="171" actId="478"/>
          <ac:picMkLst>
            <pc:docMk/>
            <pc:sldMk cId="469467101" sldId="2147480526"/>
            <ac:picMk id="6" creationId="{73F8B512-167E-CB1A-FBC2-9C5F6D2C2EC1}"/>
          </ac:picMkLst>
        </pc:picChg>
        <pc:picChg chg="add mod">
          <ac:chgData name="Yoel Kortick" userId="167978f5-7f40-4909-85d5-d4149554ad4e" providerId="ADAL" clId="{824888B2-5105-44D2-ABE1-B0C6BEEB2758}" dt="2024-09-04T07:09:13.348" v="175" actId="208"/>
          <ac:picMkLst>
            <pc:docMk/>
            <pc:sldMk cId="469467101" sldId="2147480526"/>
            <ac:picMk id="9" creationId="{B2E8F1CB-17FA-2935-FE83-041317E9B476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49:28.103" v="1730" actId="6549"/>
        <pc:sldMkLst>
          <pc:docMk/>
          <pc:sldMk cId="467988855" sldId="2147480527"/>
        </pc:sldMkLst>
        <pc:spChg chg="mod">
          <ac:chgData name="Yoel Kortick" userId="167978f5-7f40-4909-85d5-d4149554ad4e" providerId="ADAL" clId="{824888B2-5105-44D2-ABE1-B0C6BEEB2758}" dt="2024-09-04T07:19:19.411" v="378" actId="20577"/>
          <ac:spMkLst>
            <pc:docMk/>
            <pc:sldMk cId="467988855" sldId="2147480527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28.103" v="1730" actId="6549"/>
          <ac:spMkLst>
            <pc:docMk/>
            <pc:sldMk cId="467988855" sldId="2147480527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07:11:25.689" v="279" actId="1036"/>
          <ac:spMkLst>
            <pc:docMk/>
            <pc:sldMk cId="467988855" sldId="2147480527"/>
            <ac:spMk id="7" creationId="{744FA679-D61D-0D3D-9FE9-20C854C4DE76}"/>
          </ac:spMkLst>
        </pc:spChg>
        <pc:spChg chg="add">
          <ac:chgData name="Yoel Kortick" userId="167978f5-7f40-4909-85d5-d4149554ad4e" providerId="ADAL" clId="{824888B2-5105-44D2-ABE1-B0C6BEEB2758}" dt="2024-09-04T07:11:31.214" v="280" actId="11529"/>
          <ac:spMkLst>
            <pc:docMk/>
            <pc:sldMk cId="467988855" sldId="2147480527"/>
            <ac:spMk id="9" creationId="{3ECACB8C-086F-64D0-F192-F91C0CD3B9DD}"/>
          </ac:spMkLst>
        </pc:spChg>
        <pc:picChg chg="del">
          <ac:chgData name="Yoel Kortick" userId="167978f5-7f40-4909-85d5-d4149554ad4e" providerId="ADAL" clId="{824888B2-5105-44D2-ABE1-B0C6BEEB2758}" dt="2024-09-04T07:10:35.202" v="259" actId="478"/>
          <ac:picMkLst>
            <pc:docMk/>
            <pc:sldMk cId="467988855" sldId="2147480527"/>
            <ac:picMk id="6" creationId="{968DCDD3-942F-5AF7-9666-2CC20FD0C005}"/>
          </ac:picMkLst>
        </pc:picChg>
        <pc:picChg chg="add mod ord">
          <ac:chgData name="Yoel Kortick" userId="167978f5-7f40-4909-85d5-d4149554ad4e" providerId="ADAL" clId="{824888B2-5105-44D2-ABE1-B0C6BEEB2758}" dt="2024-09-04T07:11:34.067" v="282" actId="208"/>
          <ac:picMkLst>
            <pc:docMk/>
            <pc:sldMk cId="467988855" sldId="2147480527"/>
            <ac:picMk id="8" creationId="{7454ADAD-1951-5E7B-E849-FED499207121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49:31.694" v="1731" actId="6549"/>
        <pc:sldMkLst>
          <pc:docMk/>
          <pc:sldMk cId="2616692676" sldId="2147480528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2616692676" sldId="2147480528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31.694" v="1731" actId="6549"/>
          <ac:spMkLst>
            <pc:docMk/>
            <pc:sldMk cId="2616692676" sldId="2147480528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07:12:19.747" v="292" actId="1035"/>
          <ac:spMkLst>
            <pc:docMk/>
            <pc:sldMk cId="2616692676" sldId="2147480528"/>
            <ac:spMk id="8" creationId="{30207C82-65A7-227C-EEF6-3F80B85F28E6}"/>
          </ac:spMkLst>
        </pc:spChg>
        <pc:spChg chg="mod">
          <ac:chgData name="Yoel Kortick" userId="167978f5-7f40-4909-85d5-d4149554ad4e" providerId="ADAL" clId="{824888B2-5105-44D2-ABE1-B0C6BEEB2758}" dt="2024-09-04T07:12:29.697" v="305" actId="1036"/>
          <ac:spMkLst>
            <pc:docMk/>
            <pc:sldMk cId="2616692676" sldId="2147480528"/>
            <ac:spMk id="9" creationId="{1F0BBD73-CA1E-806F-3561-841C6C14D2F6}"/>
          </ac:spMkLst>
        </pc:spChg>
        <pc:spChg chg="del">
          <ac:chgData name="Yoel Kortick" userId="167978f5-7f40-4909-85d5-d4149554ad4e" providerId="ADAL" clId="{824888B2-5105-44D2-ABE1-B0C6BEEB2758}" dt="2024-09-04T07:12:49.324" v="307" actId="478"/>
          <ac:spMkLst>
            <pc:docMk/>
            <pc:sldMk cId="2616692676" sldId="2147480528"/>
            <ac:spMk id="10" creationId="{B183CE23-914F-A6E8-6270-99D87BA3AFD0}"/>
          </ac:spMkLst>
        </pc:spChg>
        <pc:picChg chg="add mod ord">
          <ac:chgData name="Yoel Kortick" userId="167978f5-7f40-4909-85d5-d4149554ad4e" providerId="ADAL" clId="{824888B2-5105-44D2-ABE1-B0C6BEEB2758}" dt="2024-09-04T07:12:46.380" v="306" actId="208"/>
          <ac:picMkLst>
            <pc:docMk/>
            <pc:sldMk cId="2616692676" sldId="2147480528"/>
            <ac:picMk id="6" creationId="{20A2AB20-67E3-074B-6A37-A87B2D7F7564}"/>
          </ac:picMkLst>
        </pc:picChg>
        <pc:picChg chg="del">
          <ac:chgData name="Yoel Kortick" userId="167978f5-7f40-4909-85d5-d4149554ad4e" providerId="ADAL" clId="{824888B2-5105-44D2-ABE1-B0C6BEEB2758}" dt="2024-09-04T07:11:52.021" v="286" actId="478"/>
          <ac:picMkLst>
            <pc:docMk/>
            <pc:sldMk cId="2616692676" sldId="2147480528"/>
            <ac:picMk id="7" creationId="{DF640905-4243-9FFB-816A-F01F0E58C8BA}"/>
          </ac:picMkLst>
        </pc:picChg>
        <pc:cxnChg chg="del">
          <ac:chgData name="Yoel Kortick" userId="167978f5-7f40-4909-85d5-d4149554ad4e" providerId="ADAL" clId="{824888B2-5105-44D2-ABE1-B0C6BEEB2758}" dt="2024-09-04T07:12:50.520" v="308" actId="478"/>
          <ac:cxnSpMkLst>
            <pc:docMk/>
            <pc:sldMk cId="2616692676" sldId="2147480528"/>
            <ac:cxnSpMk id="11" creationId="{27CE69DD-FDB2-17DA-C2C5-80ACAD858B31}"/>
          </ac:cxnSpMkLst>
        </pc:cxnChg>
      </pc:sldChg>
      <pc:sldChg chg="addSp delSp modSp mod">
        <pc:chgData name="Yoel Kortick" userId="167978f5-7f40-4909-85d5-d4149554ad4e" providerId="ADAL" clId="{824888B2-5105-44D2-ABE1-B0C6BEEB2758}" dt="2024-09-04T10:49:35.512" v="1732" actId="6549"/>
        <pc:sldMkLst>
          <pc:docMk/>
          <pc:sldMk cId="3455010729" sldId="2147480529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455010729" sldId="2147480529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35.512" v="1732" actId="6549"/>
          <ac:spMkLst>
            <pc:docMk/>
            <pc:sldMk cId="3455010729" sldId="2147480529"/>
            <ac:spMk id="4" creationId="{96ED5CD9-D5DE-16A7-B4F2-81F2DB25CD79}"/>
          </ac:spMkLst>
        </pc:spChg>
        <pc:spChg chg="add">
          <ac:chgData name="Yoel Kortick" userId="167978f5-7f40-4909-85d5-d4149554ad4e" providerId="ADAL" clId="{824888B2-5105-44D2-ABE1-B0C6BEEB2758}" dt="2024-09-04T07:15:24.708" v="316" actId="11529"/>
          <ac:spMkLst>
            <pc:docMk/>
            <pc:sldMk cId="3455010729" sldId="2147480529"/>
            <ac:spMk id="9" creationId="{BA5E77DB-8F87-26AA-1132-D53C5C0498B2}"/>
          </ac:spMkLst>
        </pc:spChg>
        <pc:picChg chg="del">
          <ac:chgData name="Yoel Kortick" userId="167978f5-7f40-4909-85d5-d4149554ad4e" providerId="ADAL" clId="{824888B2-5105-44D2-ABE1-B0C6BEEB2758}" dt="2024-09-04T07:14:38.241" v="310" actId="478"/>
          <ac:picMkLst>
            <pc:docMk/>
            <pc:sldMk cId="3455010729" sldId="2147480529"/>
            <ac:picMk id="6" creationId="{630574BB-788C-27B2-7FB9-19923DE21B56}"/>
          </ac:picMkLst>
        </pc:picChg>
        <pc:picChg chg="add mod">
          <ac:chgData name="Yoel Kortick" userId="167978f5-7f40-4909-85d5-d4149554ad4e" providerId="ADAL" clId="{824888B2-5105-44D2-ABE1-B0C6BEEB2758}" dt="2024-09-04T07:15:19.952" v="315" actId="1076"/>
          <ac:picMkLst>
            <pc:docMk/>
            <pc:sldMk cId="3455010729" sldId="2147480529"/>
            <ac:picMk id="8" creationId="{3E470B6D-4D56-2849-2965-F8D290D2633D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49:38.642" v="1733" actId="6549"/>
        <pc:sldMkLst>
          <pc:docMk/>
          <pc:sldMk cId="3350681907" sldId="2147480530"/>
        </pc:sldMkLst>
        <pc:spChg chg="del">
          <ac:chgData name="Yoel Kortick" userId="167978f5-7f40-4909-85d5-d4149554ad4e" providerId="ADAL" clId="{824888B2-5105-44D2-ABE1-B0C6BEEB2758}" dt="2024-09-04T07:16:18.583" v="320" actId="478"/>
          <ac:spMkLst>
            <pc:docMk/>
            <pc:sldMk cId="3350681907" sldId="2147480530"/>
            <ac:spMk id="2" creationId="{7A834403-9E2F-265C-B240-15DDAB8C36CC}"/>
          </ac:spMkLst>
        </pc:spChg>
        <pc:spChg chg="add mod">
          <ac:chgData name="Yoel Kortick" userId="167978f5-7f40-4909-85d5-d4149554ad4e" providerId="ADAL" clId="{824888B2-5105-44D2-ABE1-B0C6BEEB2758}" dt="2024-09-04T10:28:01.254" v="1547" actId="14100"/>
          <ac:spMkLst>
            <pc:docMk/>
            <pc:sldMk cId="3350681907" sldId="2147480530"/>
            <ac:spMk id="2" creationId="{F0CD1E7F-C73D-D552-4C4D-C584A860ABA3}"/>
          </ac:spMkLst>
        </pc:spChg>
        <pc:spChg chg="mod">
          <ac:chgData name="Yoel Kortick" userId="167978f5-7f40-4909-85d5-d4149554ad4e" providerId="ADAL" clId="{824888B2-5105-44D2-ABE1-B0C6BEEB2758}" dt="2024-09-04T10:49:38.642" v="1733" actId="6549"/>
          <ac:spMkLst>
            <pc:docMk/>
            <pc:sldMk cId="3350681907" sldId="2147480530"/>
            <ac:spMk id="4" creationId="{96ED5CD9-D5DE-16A7-B4F2-81F2DB25CD79}"/>
          </ac:spMkLst>
        </pc:spChg>
        <pc:spChg chg="add mod">
          <ac:chgData name="Yoel Kortick" userId="167978f5-7f40-4909-85d5-d4149554ad4e" providerId="ADAL" clId="{824888B2-5105-44D2-ABE1-B0C6BEEB2758}" dt="2024-09-04T10:32:31.122" v="1724"/>
          <ac:spMkLst>
            <pc:docMk/>
            <pc:sldMk cId="3350681907" sldId="2147480530"/>
            <ac:spMk id="5" creationId="{E3712B32-E30C-7338-1021-81320DB0C910}"/>
          </ac:spMkLst>
        </pc:spChg>
        <pc:spChg chg="del">
          <ac:chgData name="Yoel Kortick" userId="167978f5-7f40-4909-85d5-d4149554ad4e" providerId="ADAL" clId="{824888B2-5105-44D2-ABE1-B0C6BEEB2758}" dt="2024-09-04T07:16:16.466" v="319" actId="478"/>
          <ac:spMkLst>
            <pc:docMk/>
            <pc:sldMk cId="3350681907" sldId="2147480530"/>
            <ac:spMk id="8" creationId="{ADEFC155-A577-76B5-593D-7EFC625E8994}"/>
          </ac:spMkLst>
        </pc:spChg>
        <pc:spChg chg="del">
          <ac:chgData name="Yoel Kortick" userId="167978f5-7f40-4909-85d5-d4149554ad4e" providerId="ADAL" clId="{824888B2-5105-44D2-ABE1-B0C6BEEB2758}" dt="2024-09-04T07:16:16.466" v="319" actId="478"/>
          <ac:spMkLst>
            <pc:docMk/>
            <pc:sldMk cId="3350681907" sldId="2147480530"/>
            <ac:spMk id="10" creationId="{EB603712-DC04-FAF5-5D62-A986C0E7BE62}"/>
          </ac:spMkLst>
        </pc:spChg>
        <pc:spChg chg="del">
          <ac:chgData name="Yoel Kortick" userId="167978f5-7f40-4909-85d5-d4149554ad4e" providerId="ADAL" clId="{824888B2-5105-44D2-ABE1-B0C6BEEB2758}" dt="2024-09-04T07:16:16.466" v="319" actId="478"/>
          <ac:spMkLst>
            <pc:docMk/>
            <pc:sldMk cId="3350681907" sldId="2147480530"/>
            <ac:spMk id="13" creationId="{251A349F-1C35-96E8-90D9-1FE023253618}"/>
          </ac:spMkLst>
        </pc:spChg>
        <pc:picChg chg="del">
          <ac:chgData name="Yoel Kortick" userId="167978f5-7f40-4909-85d5-d4149554ad4e" providerId="ADAL" clId="{824888B2-5105-44D2-ABE1-B0C6BEEB2758}" dt="2024-09-04T07:16:14.085" v="318" actId="478"/>
          <ac:picMkLst>
            <pc:docMk/>
            <pc:sldMk cId="3350681907" sldId="2147480530"/>
            <ac:picMk id="9" creationId="{26F9C4C6-589C-1306-620D-6FCA7FC40B65}"/>
          </ac:picMkLst>
        </pc:picChg>
        <pc:cxnChg chg="del">
          <ac:chgData name="Yoel Kortick" userId="167978f5-7f40-4909-85d5-d4149554ad4e" providerId="ADAL" clId="{824888B2-5105-44D2-ABE1-B0C6BEEB2758}" dt="2024-09-04T07:16:16.466" v="319" actId="478"/>
          <ac:cxnSpMkLst>
            <pc:docMk/>
            <pc:sldMk cId="3350681907" sldId="2147480530"/>
            <ac:cxnSpMk id="12" creationId="{39404E70-3CC4-1DC6-7983-B9A4E4A46BD2}"/>
          </ac:cxnSpMkLst>
        </pc:cxnChg>
        <pc:cxnChg chg="del">
          <ac:chgData name="Yoel Kortick" userId="167978f5-7f40-4909-85d5-d4149554ad4e" providerId="ADAL" clId="{824888B2-5105-44D2-ABE1-B0C6BEEB2758}" dt="2024-09-04T07:16:16.466" v="319" actId="478"/>
          <ac:cxnSpMkLst>
            <pc:docMk/>
            <pc:sldMk cId="3350681907" sldId="2147480530"/>
            <ac:cxnSpMk id="14" creationId="{DCB27A40-DCF2-073A-653D-CB2C3459EA90}"/>
          </ac:cxnSpMkLst>
        </pc:cxnChg>
      </pc:sldChg>
      <pc:sldChg chg="addSp modSp mod">
        <pc:chgData name="Yoel Kortick" userId="167978f5-7f40-4909-85d5-d4149554ad4e" providerId="ADAL" clId="{824888B2-5105-44D2-ABE1-B0C6BEEB2758}" dt="2024-09-04T10:49:41.309" v="1734" actId="6549"/>
        <pc:sldMkLst>
          <pc:docMk/>
          <pc:sldMk cId="116285013" sldId="2147480531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116285013" sldId="2147480531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41.309" v="1734" actId="6549"/>
          <ac:spMkLst>
            <pc:docMk/>
            <pc:sldMk cId="116285013" sldId="2147480531"/>
            <ac:spMk id="4" creationId="{96ED5CD9-D5DE-16A7-B4F2-81F2DB25CD79}"/>
          </ac:spMkLst>
        </pc:spChg>
        <pc:spChg chg="add">
          <ac:chgData name="Yoel Kortick" userId="167978f5-7f40-4909-85d5-d4149554ad4e" providerId="ADAL" clId="{824888B2-5105-44D2-ABE1-B0C6BEEB2758}" dt="2024-09-04T09:57:29.003" v="386" actId="11529"/>
          <ac:spMkLst>
            <pc:docMk/>
            <pc:sldMk cId="116285013" sldId="2147480531"/>
            <ac:spMk id="7" creationId="{BE1BF14D-6C71-8E33-5C22-133AE05448D9}"/>
          </ac:spMkLst>
        </pc:spChg>
        <pc:spChg chg="add">
          <ac:chgData name="Yoel Kortick" userId="167978f5-7f40-4909-85d5-d4149554ad4e" providerId="ADAL" clId="{824888B2-5105-44D2-ABE1-B0C6BEEB2758}" dt="2024-09-04T10:28:58.898" v="1550" actId="11529"/>
          <ac:spMkLst>
            <pc:docMk/>
            <pc:sldMk cId="116285013" sldId="2147480531"/>
            <ac:spMk id="8" creationId="{8E4F4955-6945-DDC8-CB9F-8A603A379FB6}"/>
          </ac:spMkLst>
        </pc:spChg>
        <pc:picChg chg="add mod ord">
          <ac:chgData name="Yoel Kortick" userId="167978f5-7f40-4909-85d5-d4149554ad4e" providerId="ADAL" clId="{824888B2-5105-44D2-ABE1-B0C6BEEB2758}" dt="2024-09-04T10:28:54.200" v="1549" actId="167"/>
          <ac:picMkLst>
            <pc:docMk/>
            <pc:sldMk cId="116285013" sldId="2147480531"/>
            <ac:picMk id="6" creationId="{CFF5BC15-6090-063F-FACD-0F24DF3A8F7F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49:45.887" v="1735" actId="6549"/>
        <pc:sldMkLst>
          <pc:docMk/>
          <pc:sldMk cId="2185393104" sldId="2147480532"/>
        </pc:sldMkLst>
        <pc:spChg chg="mod">
          <ac:chgData name="Yoel Kortick" userId="167978f5-7f40-4909-85d5-d4149554ad4e" providerId="ADAL" clId="{824888B2-5105-44D2-ABE1-B0C6BEEB2758}" dt="2024-09-04T09:58:00.525" v="425" actId="20577"/>
          <ac:spMkLst>
            <pc:docMk/>
            <pc:sldMk cId="2185393104" sldId="2147480532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45.887" v="1735" actId="6549"/>
          <ac:spMkLst>
            <pc:docMk/>
            <pc:sldMk cId="2185393104" sldId="2147480532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09:58:14.612" v="446" actId="14100"/>
          <ac:spMkLst>
            <pc:docMk/>
            <pc:sldMk cId="2185393104" sldId="2147480532"/>
            <ac:spMk id="8" creationId="{ADEFC155-A577-76B5-593D-7EFC625E8994}"/>
          </ac:spMkLst>
        </pc:spChg>
        <pc:picChg chg="add mod ord">
          <ac:chgData name="Yoel Kortick" userId="167978f5-7f40-4909-85d5-d4149554ad4e" providerId="ADAL" clId="{824888B2-5105-44D2-ABE1-B0C6BEEB2758}" dt="2024-09-04T09:58:16.182" v="447" actId="208"/>
          <ac:picMkLst>
            <pc:docMk/>
            <pc:sldMk cId="2185393104" sldId="2147480532"/>
            <ac:picMk id="6" creationId="{53765968-D254-DF1F-99CF-8E21C69B45BE}"/>
          </ac:picMkLst>
        </pc:picChg>
        <pc:picChg chg="del">
          <ac:chgData name="Yoel Kortick" userId="167978f5-7f40-4909-85d5-d4149554ad4e" providerId="ADAL" clId="{824888B2-5105-44D2-ABE1-B0C6BEEB2758}" dt="2024-09-04T09:58:02.415" v="426" actId="478"/>
          <ac:picMkLst>
            <pc:docMk/>
            <pc:sldMk cId="2185393104" sldId="2147480532"/>
            <ac:picMk id="7" creationId="{C05A84E0-0452-CF8C-314E-0600FC7361E3}"/>
          </ac:picMkLst>
        </pc:picChg>
      </pc:sldChg>
      <pc:sldChg chg="modSp">
        <pc:chgData name="Yoel Kortick" userId="167978f5-7f40-4909-85d5-d4149554ad4e" providerId="ADAL" clId="{824888B2-5105-44D2-ABE1-B0C6BEEB2758}" dt="2024-09-04T10:05:50.801" v="725"/>
        <pc:sldMkLst>
          <pc:docMk/>
          <pc:sldMk cId="3204756167" sldId="2147480537"/>
        </pc:sldMkLst>
        <pc:spChg chg="mod">
          <ac:chgData name="Yoel Kortick" userId="167978f5-7f40-4909-85d5-d4149554ad4e" providerId="ADAL" clId="{824888B2-5105-44D2-ABE1-B0C6BEEB2758}" dt="2024-09-04T10:05:50.801" v="725"/>
          <ac:spMkLst>
            <pc:docMk/>
            <pc:sldMk cId="3204756167" sldId="2147480537"/>
            <ac:spMk id="2" creationId="{00000000-0000-0000-0000-000000000000}"/>
          </ac:spMkLst>
        </pc:spChg>
      </pc:sldChg>
      <pc:sldChg chg="delSp modSp mod">
        <pc:chgData name="Yoel Kortick" userId="167978f5-7f40-4909-85d5-d4149554ad4e" providerId="ADAL" clId="{824888B2-5105-44D2-ABE1-B0C6BEEB2758}" dt="2024-09-04T10:49:59.682" v="1737" actId="6549"/>
        <pc:sldMkLst>
          <pc:docMk/>
          <pc:sldMk cId="3126385215" sldId="2147480538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126385215" sldId="2147480538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59.682" v="1737" actId="6549"/>
          <ac:spMkLst>
            <pc:docMk/>
            <pc:sldMk cId="3126385215" sldId="2147480538"/>
            <ac:spMk id="4" creationId="{96ED5CD9-D5DE-16A7-B4F2-81F2DB25CD79}"/>
          </ac:spMkLst>
        </pc:spChg>
        <pc:spChg chg="del">
          <ac:chgData name="Yoel Kortick" userId="167978f5-7f40-4909-85d5-d4149554ad4e" providerId="ADAL" clId="{824888B2-5105-44D2-ABE1-B0C6BEEB2758}" dt="2024-09-04T10:07:18.541" v="737" actId="478"/>
          <ac:spMkLst>
            <pc:docMk/>
            <pc:sldMk cId="3126385215" sldId="2147480538"/>
            <ac:spMk id="8" creationId="{0B077DC8-6081-563C-49B2-11B643E9A7E1}"/>
          </ac:spMkLst>
        </pc:spChg>
        <pc:spChg chg="del">
          <ac:chgData name="Yoel Kortick" userId="167978f5-7f40-4909-85d5-d4149554ad4e" providerId="ADAL" clId="{824888B2-5105-44D2-ABE1-B0C6BEEB2758}" dt="2024-09-04T10:07:18.541" v="737" actId="478"/>
          <ac:spMkLst>
            <pc:docMk/>
            <pc:sldMk cId="3126385215" sldId="2147480538"/>
            <ac:spMk id="9" creationId="{16E117F9-76DA-CF85-A55F-DF1F153C2A72}"/>
          </ac:spMkLst>
        </pc:spChg>
        <pc:spChg chg="del">
          <ac:chgData name="Yoel Kortick" userId="167978f5-7f40-4909-85d5-d4149554ad4e" providerId="ADAL" clId="{824888B2-5105-44D2-ABE1-B0C6BEEB2758}" dt="2024-09-04T10:07:18.541" v="737" actId="478"/>
          <ac:spMkLst>
            <pc:docMk/>
            <pc:sldMk cId="3126385215" sldId="2147480538"/>
            <ac:spMk id="10" creationId="{0E000F11-5BF9-94FD-40B4-859C42D964CC}"/>
          </ac:spMkLst>
        </pc:spChg>
        <pc:picChg chg="del">
          <ac:chgData name="Yoel Kortick" userId="167978f5-7f40-4909-85d5-d4149554ad4e" providerId="ADAL" clId="{824888B2-5105-44D2-ABE1-B0C6BEEB2758}" dt="2024-09-04T10:07:15.364" v="736" actId="478"/>
          <ac:picMkLst>
            <pc:docMk/>
            <pc:sldMk cId="3126385215" sldId="2147480538"/>
            <ac:picMk id="7" creationId="{4FFE52F4-E991-B653-BC47-6F79EB43F081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50:05.993" v="1739" actId="6549"/>
        <pc:sldMkLst>
          <pc:docMk/>
          <pc:sldMk cId="3213534235" sldId="2147480539"/>
        </pc:sldMkLst>
        <pc:spChg chg="mod">
          <ac:chgData name="Yoel Kortick" userId="167978f5-7f40-4909-85d5-d4149554ad4e" providerId="ADAL" clId="{824888B2-5105-44D2-ABE1-B0C6BEEB2758}" dt="2024-09-04T10:10:28.705" v="979" actId="20577"/>
          <ac:spMkLst>
            <pc:docMk/>
            <pc:sldMk cId="3213534235" sldId="2147480539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50:05.993" v="1739" actId="6549"/>
          <ac:spMkLst>
            <pc:docMk/>
            <pc:sldMk cId="3213534235" sldId="2147480539"/>
            <ac:spMk id="4" creationId="{96ED5CD9-D5DE-16A7-B4F2-81F2DB25CD79}"/>
          </ac:spMkLst>
        </pc:spChg>
        <pc:picChg chg="del">
          <ac:chgData name="Yoel Kortick" userId="167978f5-7f40-4909-85d5-d4149554ad4e" providerId="ADAL" clId="{824888B2-5105-44D2-ABE1-B0C6BEEB2758}" dt="2024-09-04T10:10:47.350" v="980" actId="478"/>
          <ac:picMkLst>
            <pc:docMk/>
            <pc:sldMk cId="3213534235" sldId="2147480539"/>
            <ac:picMk id="6" creationId="{21DCE052-107B-C0ED-675B-F36EDC793739}"/>
          </ac:picMkLst>
        </pc:picChg>
        <pc:picChg chg="add mod">
          <ac:chgData name="Yoel Kortick" userId="167978f5-7f40-4909-85d5-d4149554ad4e" providerId="ADAL" clId="{824888B2-5105-44D2-ABE1-B0C6BEEB2758}" dt="2024-09-04T10:10:51.925" v="995" actId="208"/>
          <ac:picMkLst>
            <pc:docMk/>
            <pc:sldMk cId="3213534235" sldId="2147480539"/>
            <ac:picMk id="7" creationId="{E3F451FD-AA58-2B8A-CF23-E776F518A8CC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49:53.170" v="1736" actId="6549"/>
        <pc:sldMkLst>
          <pc:docMk/>
          <pc:sldMk cId="519699332" sldId="2147480540"/>
        </pc:sldMkLst>
        <pc:spChg chg="mod">
          <ac:chgData name="Yoel Kortick" userId="167978f5-7f40-4909-85d5-d4149554ad4e" providerId="ADAL" clId="{824888B2-5105-44D2-ABE1-B0C6BEEB2758}" dt="2024-09-04T09:58:42.480" v="527" actId="20577"/>
          <ac:spMkLst>
            <pc:docMk/>
            <pc:sldMk cId="519699332" sldId="2147480540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49:53.170" v="1736" actId="6549"/>
          <ac:spMkLst>
            <pc:docMk/>
            <pc:sldMk cId="519699332" sldId="2147480540"/>
            <ac:spMk id="4" creationId="{96ED5CD9-D5DE-16A7-B4F2-81F2DB25CD79}"/>
          </ac:spMkLst>
        </pc:spChg>
        <pc:spChg chg="del">
          <ac:chgData name="Yoel Kortick" userId="167978f5-7f40-4909-85d5-d4149554ad4e" providerId="ADAL" clId="{824888B2-5105-44D2-ABE1-B0C6BEEB2758}" dt="2024-09-04T09:59:12.417" v="532" actId="478"/>
          <ac:spMkLst>
            <pc:docMk/>
            <pc:sldMk cId="519699332" sldId="2147480540"/>
            <ac:spMk id="8" creationId="{ADEFC155-A577-76B5-593D-7EFC625E8994}"/>
          </ac:spMkLst>
        </pc:spChg>
        <pc:spChg chg="add mod">
          <ac:chgData name="Yoel Kortick" userId="167978f5-7f40-4909-85d5-d4149554ad4e" providerId="ADAL" clId="{824888B2-5105-44D2-ABE1-B0C6BEEB2758}" dt="2024-09-04T10:29:13.151" v="1553" actId="14100"/>
          <ac:spMkLst>
            <pc:docMk/>
            <pc:sldMk cId="519699332" sldId="2147480540"/>
            <ac:spMk id="9" creationId="{F4226C0D-58F4-8BCD-B4A1-37506D72B6D5}"/>
          </ac:spMkLst>
        </pc:spChg>
        <pc:picChg chg="del">
          <ac:chgData name="Yoel Kortick" userId="167978f5-7f40-4909-85d5-d4149554ad4e" providerId="ADAL" clId="{824888B2-5105-44D2-ABE1-B0C6BEEB2758}" dt="2024-09-04T09:58:44.570" v="528" actId="478"/>
          <ac:picMkLst>
            <pc:docMk/>
            <pc:sldMk cId="519699332" sldId="2147480540"/>
            <ac:picMk id="6" creationId="{53765968-D254-DF1F-99CF-8E21C69B45BE}"/>
          </ac:picMkLst>
        </pc:picChg>
        <pc:picChg chg="add mod">
          <ac:chgData name="Yoel Kortick" userId="167978f5-7f40-4909-85d5-d4149554ad4e" providerId="ADAL" clId="{824888B2-5105-44D2-ABE1-B0C6BEEB2758}" dt="2024-09-04T09:59:10.169" v="531" actId="208"/>
          <ac:picMkLst>
            <pc:docMk/>
            <pc:sldMk cId="519699332" sldId="2147480540"/>
            <ac:picMk id="7" creationId="{96D24FC6-DA98-9377-5984-847DD0F9804A}"/>
          </ac:picMkLst>
        </pc:picChg>
      </pc:sldChg>
      <pc:sldChg chg="addSp modSp add mod">
        <pc:chgData name="Yoel Kortick" userId="167978f5-7f40-4909-85d5-d4149554ad4e" providerId="ADAL" clId="{824888B2-5105-44D2-ABE1-B0C6BEEB2758}" dt="2024-09-04T10:50:03.404" v="1738" actId="6549"/>
        <pc:sldMkLst>
          <pc:docMk/>
          <pc:sldMk cId="2342198087" sldId="2147480541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2342198087" sldId="2147480541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50:03.404" v="1738" actId="6549"/>
          <ac:spMkLst>
            <pc:docMk/>
            <pc:sldMk cId="2342198087" sldId="2147480541"/>
            <ac:spMk id="4" creationId="{96ED5CD9-D5DE-16A7-B4F2-81F2DB25CD79}"/>
          </ac:spMkLst>
        </pc:spChg>
        <pc:spChg chg="add mod">
          <ac:chgData name="Yoel Kortick" userId="167978f5-7f40-4909-85d5-d4149554ad4e" providerId="ADAL" clId="{824888B2-5105-44D2-ABE1-B0C6BEEB2758}" dt="2024-09-04T10:31:23.382" v="1709" actId="20577"/>
          <ac:spMkLst>
            <pc:docMk/>
            <pc:sldMk cId="2342198087" sldId="2147480541"/>
            <ac:spMk id="5" creationId="{553FC83C-8CF0-CE5B-C4FD-A7A588937329}"/>
          </ac:spMkLst>
        </pc:spChg>
      </pc:sldChg>
      <pc:sldChg chg="addSp delSp modSp add del mod">
        <pc:chgData name="Yoel Kortick" userId="167978f5-7f40-4909-85d5-d4149554ad4e" providerId="ADAL" clId="{824888B2-5105-44D2-ABE1-B0C6BEEB2758}" dt="2024-09-04T10:17:09.973" v="1246" actId="47"/>
        <pc:sldMkLst>
          <pc:docMk/>
          <pc:sldMk cId="2518481922" sldId="2147480542"/>
        </pc:sldMkLst>
        <pc:spChg chg="mod">
          <ac:chgData name="Yoel Kortick" userId="167978f5-7f40-4909-85d5-d4149554ad4e" providerId="ADAL" clId="{824888B2-5105-44D2-ABE1-B0C6BEEB2758}" dt="2024-09-04T10:12:14.208" v="1100" actId="20577"/>
          <ac:spMkLst>
            <pc:docMk/>
            <pc:sldMk cId="2518481922" sldId="2147480542"/>
            <ac:spMk id="2" creationId="{7A834403-9E2F-265C-B240-15DDAB8C36CC}"/>
          </ac:spMkLst>
        </pc:spChg>
        <pc:spChg chg="add mod">
          <ac:chgData name="Yoel Kortick" userId="167978f5-7f40-4909-85d5-d4149554ad4e" providerId="ADAL" clId="{824888B2-5105-44D2-ABE1-B0C6BEEB2758}" dt="2024-09-04T10:13:22.786" v="1127" actId="14100"/>
          <ac:spMkLst>
            <pc:docMk/>
            <pc:sldMk cId="2518481922" sldId="2147480542"/>
            <ac:spMk id="8" creationId="{591F1887-5097-3DCC-6B98-1441913D7743}"/>
          </ac:spMkLst>
        </pc:spChg>
        <pc:picChg chg="add mod">
          <ac:chgData name="Yoel Kortick" userId="167978f5-7f40-4909-85d5-d4149554ad4e" providerId="ADAL" clId="{824888B2-5105-44D2-ABE1-B0C6BEEB2758}" dt="2024-09-04T10:13:03.535" v="1125" actId="208"/>
          <ac:picMkLst>
            <pc:docMk/>
            <pc:sldMk cId="2518481922" sldId="2147480542"/>
            <ac:picMk id="6" creationId="{1C7120EA-4779-600F-432E-F9CC5E2319EA}"/>
          </ac:picMkLst>
        </pc:picChg>
        <pc:picChg chg="del">
          <ac:chgData name="Yoel Kortick" userId="167978f5-7f40-4909-85d5-d4149554ad4e" providerId="ADAL" clId="{824888B2-5105-44D2-ABE1-B0C6BEEB2758}" dt="2024-09-04T10:12:58.726" v="1101" actId="478"/>
          <ac:picMkLst>
            <pc:docMk/>
            <pc:sldMk cId="2518481922" sldId="2147480542"/>
            <ac:picMk id="7" creationId="{E3F451FD-AA58-2B8A-CF23-E776F518A8CC}"/>
          </ac:picMkLst>
        </pc:picChg>
      </pc:sldChg>
      <pc:sldChg chg="modSp add mod">
        <pc:chgData name="Yoel Kortick" userId="167978f5-7f40-4909-85d5-d4149554ad4e" providerId="ADAL" clId="{824888B2-5105-44D2-ABE1-B0C6BEEB2758}" dt="2024-09-04T10:50:08.562" v="1740" actId="6549"/>
        <pc:sldMkLst>
          <pc:docMk/>
          <pc:sldMk cId="3117667485" sldId="2147480543"/>
        </pc:sldMkLst>
        <pc:spChg chg="mod">
          <ac:chgData name="Yoel Kortick" userId="167978f5-7f40-4909-85d5-d4149554ad4e" providerId="ADAL" clId="{824888B2-5105-44D2-ABE1-B0C6BEEB2758}" dt="2024-09-04T10:50:08.562" v="1740" actId="6549"/>
          <ac:spMkLst>
            <pc:docMk/>
            <pc:sldMk cId="3117667485" sldId="2147480543"/>
            <ac:spMk id="4" creationId="{96ED5CD9-D5DE-16A7-B4F2-81F2DB25CD79}"/>
          </ac:spMkLst>
        </pc:spChg>
      </pc:sldChg>
      <pc:sldChg chg="addSp delSp modSp add mod">
        <pc:chgData name="Yoel Kortick" userId="167978f5-7f40-4909-85d5-d4149554ad4e" providerId="ADAL" clId="{824888B2-5105-44D2-ABE1-B0C6BEEB2758}" dt="2024-09-04T10:50:11.505" v="1741" actId="6549"/>
        <pc:sldMkLst>
          <pc:docMk/>
          <pc:sldMk cId="1053012432" sldId="2147480544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1053012432" sldId="2147480544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50:11.505" v="1741" actId="6549"/>
          <ac:spMkLst>
            <pc:docMk/>
            <pc:sldMk cId="1053012432" sldId="2147480544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10:15:23.600" v="1180" actId="1035"/>
          <ac:spMkLst>
            <pc:docMk/>
            <pc:sldMk cId="1053012432" sldId="2147480544"/>
            <ac:spMk id="8" creationId="{591F1887-5097-3DCC-6B98-1441913D7743}"/>
          </ac:spMkLst>
        </pc:spChg>
        <pc:spChg chg="add mod">
          <ac:chgData name="Yoel Kortick" userId="167978f5-7f40-4909-85d5-d4149554ad4e" providerId="ADAL" clId="{824888B2-5105-44D2-ABE1-B0C6BEEB2758}" dt="2024-09-04T10:15:23.600" v="1180" actId="1035"/>
          <ac:spMkLst>
            <pc:docMk/>
            <pc:sldMk cId="1053012432" sldId="2147480544"/>
            <ac:spMk id="9" creationId="{91F6832A-DFA4-F3D6-D7BE-CF645F497729}"/>
          </ac:spMkLst>
        </pc:spChg>
        <pc:picChg chg="del">
          <ac:chgData name="Yoel Kortick" userId="167978f5-7f40-4909-85d5-d4149554ad4e" providerId="ADAL" clId="{824888B2-5105-44D2-ABE1-B0C6BEEB2758}" dt="2024-09-04T10:14:52.512" v="1139" actId="478"/>
          <ac:picMkLst>
            <pc:docMk/>
            <pc:sldMk cId="1053012432" sldId="2147480544"/>
            <ac:picMk id="6" creationId="{1C7120EA-4779-600F-432E-F9CC5E2319EA}"/>
          </ac:picMkLst>
        </pc:picChg>
        <pc:picChg chg="add mod ord">
          <ac:chgData name="Yoel Kortick" userId="167978f5-7f40-4909-85d5-d4149554ad4e" providerId="ADAL" clId="{824888B2-5105-44D2-ABE1-B0C6BEEB2758}" dt="2024-09-04T10:15:27.191" v="1181" actId="208"/>
          <ac:picMkLst>
            <pc:docMk/>
            <pc:sldMk cId="1053012432" sldId="2147480544"/>
            <ac:picMk id="7" creationId="{7C054B90-35D2-AD72-1B35-249C0B181A13}"/>
          </ac:picMkLst>
        </pc:picChg>
      </pc:sldChg>
      <pc:sldChg chg="add del">
        <pc:chgData name="Yoel Kortick" userId="167978f5-7f40-4909-85d5-d4149554ad4e" providerId="ADAL" clId="{824888B2-5105-44D2-ABE1-B0C6BEEB2758}" dt="2024-09-04T10:23:02.683" v="1301" actId="47"/>
        <pc:sldMkLst>
          <pc:docMk/>
          <pc:sldMk cId="3319000982" sldId="2147480545"/>
        </pc:sldMkLst>
      </pc:sldChg>
      <pc:sldChg chg="addSp delSp modSp add mod">
        <pc:chgData name="Yoel Kortick" userId="167978f5-7f40-4909-85d5-d4149554ad4e" providerId="ADAL" clId="{824888B2-5105-44D2-ABE1-B0C6BEEB2758}" dt="2024-09-04T10:50:14.016" v="1742" actId="6549"/>
        <pc:sldMkLst>
          <pc:docMk/>
          <pc:sldMk cId="3436358909" sldId="2147480546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436358909" sldId="2147480546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50:14.016" v="1742" actId="6549"/>
          <ac:spMkLst>
            <pc:docMk/>
            <pc:sldMk cId="3436358909" sldId="2147480546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10:16:09.286" v="1192" actId="14100"/>
          <ac:spMkLst>
            <pc:docMk/>
            <pc:sldMk cId="3436358909" sldId="2147480546"/>
            <ac:spMk id="8" creationId="{591F1887-5097-3DCC-6B98-1441913D7743}"/>
          </ac:spMkLst>
        </pc:spChg>
        <pc:spChg chg="del">
          <ac:chgData name="Yoel Kortick" userId="167978f5-7f40-4909-85d5-d4149554ad4e" providerId="ADAL" clId="{824888B2-5105-44D2-ABE1-B0C6BEEB2758}" dt="2024-09-04T10:16:13.077" v="1193" actId="478"/>
          <ac:spMkLst>
            <pc:docMk/>
            <pc:sldMk cId="3436358909" sldId="2147480546"/>
            <ac:spMk id="9" creationId="{91F6832A-DFA4-F3D6-D7BE-CF645F497729}"/>
          </ac:spMkLst>
        </pc:spChg>
        <pc:picChg chg="add mod ord">
          <ac:chgData name="Yoel Kortick" userId="167978f5-7f40-4909-85d5-d4149554ad4e" providerId="ADAL" clId="{824888B2-5105-44D2-ABE1-B0C6BEEB2758}" dt="2024-09-04T10:16:02.810" v="1190" actId="167"/>
          <ac:picMkLst>
            <pc:docMk/>
            <pc:sldMk cId="3436358909" sldId="2147480546"/>
            <ac:picMk id="6" creationId="{A3597896-FFB2-647E-CC04-9F04342993A9}"/>
          </ac:picMkLst>
        </pc:picChg>
        <pc:picChg chg="del mod">
          <ac:chgData name="Yoel Kortick" userId="167978f5-7f40-4909-85d5-d4149554ad4e" providerId="ADAL" clId="{824888B2-5105-44D2-ABE1-B0C6BEEB2758}" dt="2024-09-04T10:15:55.685" v="1185" actId="478"/>
          <ac:picMkLst>
            <pc:docMk/>
            <pc:sldMk cId="3436358909" sldId="2147480546"/>
            <ac:picMk id="7" creationId="{7C054B90-35D2-AD72-1B35-249C0B181A13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50:17.133" v="1743" actId="6549"/>
        <pc:sldMkLst>
          <pc:docMk/>
          <pc:sldMk cId="3754659977" sldId="2147480547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754659977" sldId="2147480547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50:17.133" v="1743" actId="6549"/>
          <ac:spMkLst>
            <pc:docMk/>
            <pc:sldMk cId="3754659977" sldId="2147480547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10:16:52.459" v="1200" actId="1076"/>
          <ac:spMkLst>
            <pc:docMk/>
            <pc:sldMk cId="3754659977" sldId="2147480547"/>
            <ac:spMk id="8" creationId="{591F1887-5097-3DCC-6B98-1441913D7743}"/>
          </ac:spMkLst>
        </pc:spChg>
        <pc:picChg chg="del">
          <ac:chgData name="Yoel Kortick" userId="167978f5-7f40-4909-85d5-d4149554ad4e" providerId="ADAL" clId="{824888B2-5105-44D2-ABE1-B0C6BEEB2758}" dt="2024-09-04T10:16:41.998" v="1195" actId="478"/>
          <ac:picMkLst>
            <pc:docMk/>
            <pc:sldMk cId="3754659977" sldId="2147480547"/>
            <ac:picMk id="6" creationId="{A3597896-FFB2-647E-CC04-9F04342993A9}"/>
          </ac:picMkLst>
        </pc:picChg>
        <pc:picChg chg="add mod ord">
          <ac:chgData name="Yoel Kortick" userId="167978f5-7f40-4909-85d5-d4149554ad4e" providerId="ADAL" clId="{824888B2-5105-44D2-ABE1-B0C6BEEB2758}" dt="2024-09-04T10:16:49.990" v="1199" actId="167"/>
          <ac:picMkLst>
            <pc:docMk/>
            <pc:sldMk cId="3754659977" sldId="2147480547"/>
            <ac:picMk id="7" creationId="{A2701038-FC5A-F984-15FA-418D67FBE758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50:20.422" v="1744" actId="6549"/>
        <pc:sldMkLst>
          <pc:docMk/>
          <pc:sldMk cId="2896799176" sldId="2147480548"/>
        </pc:sldMkLst>
        <pc:spChg chg="mod">
          <ac:chgData name="Yoel Kortick" userId="167978f5-7f40-4909-85d5-d4149554ad4e" providerId="ADAL" clId="{824888B2-5105-44D2-ABE1-B0C6BEEB2758}" dt="2024-09-04T10:18:19.762" v="1281" actId="20577"/>
          <ac:spMkLst>
            <pc:docMk/>
            <pc:sldMk cId="2896799176" sldId="2147480548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50:20.422" v="1744" actId="6549"/>
          <ac:spMkLst>
            <pc:docMk/>
            <pc:sldMk cId="2896799176" sldId="2147480548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10:23:48.006" v="1309" actId="14100"/>
          <ac:spMkLst>
            <pc:docMk/>
            <pc:sldMk cId="2896799176" sldId="2147480548"/>
            <ac:spMk id="8" creationId="{591F1887-5097-3DCC-6B98-1441913D7743}"/>
          </ac:spMkLst>
        </pc:spChg>
        <pc:spChg chg="add mod">
          <ac:chgData name="Yoel Kortick" userId="167978f5-7f40-4909-85d5-d4149554ad4e" providerId="ADAL" clId="{824888B2-5105-44D2-ABE1-B0C6BEEB2758}" dt="2024-09-04T10:23:51.024" v="1310" actId="1076"/>
          <ac:spMkLst>
            <pc:docMk/>
            <pc:sldMk cId="2896799176" sldId="2147480548"/>
            <ac:spMk id="9" creationId="{E5D6694C-DD6A-382C-AA19-FC97F4766AA1}"/>
          </ac:spMkLst>
        </pc:spChg>
        <pc:picChg chg="add del mod ord">
          <ac:chgData name="Yoel Kortick" userId="167978f5-7f40-4909-85d5-d4149554ad4e" providerId="ADAL" clId="{824888B2-5105-44D2-ABE1-B0C6BEEB2758}" dt="2024-09-04T10:23:39.924" v="1305" actId="478"/>
          <ac:picMkLst>
            <pc:docMk/>
            <pc:sldMk cId="2896799176" sldId="2147480548"/>
            <ac:picMk id="6" creationId="{7310DFF7-B604-74A2-10D1-183A13C55A94}"/>
          </ac:picMkLst>
        </pc:picChg>
        <pc:picChg chg="del">
          <ac:chgData name="Yoel Kortick" userId="167978f5-7f40-4909-85d5-d4149554ad4e" providerId="ADAL" clId="{824888B2-5105-44D2-ABE1-B0C6BEEB2758}" dt="2024-09-04T10:18:15.504" v="1276" actId="478"/>
          <ac:picMkLst>
            <pc:docMk/>
            <pc:sldMk cId="2896799176" sldId="2147480548"/>
            <ac:picMk id="7" creationId="{A2701038-FC5A-F984-15FA-418D67FBE758}"/>
          </ac:picMkLst>
        </pc:picChg>
        <pc:picChg chg="add mod ord">
          <ac:chgData name="Yoel Kortick" userId="167978f5-7f40-4909-85d5-d4149554ad4e" providerId="ADAL" clId="{824888B2-5105-44D2-ABE1-B0C6BEEB2758}" dt="2024-09-04T10:32:06.788" v="1723" actId="208"/>
          <ac:picMkLst>
            <pc:docMk/>
            <pc:sldMk cId="2896799176" sldId="2147480548"/>
            <ac:picMk id="11" creationId="{556477B3-D4CC-126A-9202-3D02A402F204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50:25.353" v="1745" actId="6549"/>
        <pc:sldMkLst>
          <pc:docMk/>
          <pc:sldMk cId="4221358159" sldId="2147480549"/>
        </pc:sldMkLst>
        <pc:spChg chg="mod">
          <ac:chgData name="Yoel Kortick" userId="167978f5-7f40-4909-85d5-d4149554ad4e" providerId="ADAL" clId="{824888B2-5105-44D2-ABE1-B0C6BEEB2758}" dt="2024-09-04T10:50:25.353" v="1745" actId="6549"/>
          <ac:spMkLst>
            <pc:docMk/>
            <pc:sldMk cId="4221358159" sldId="2147480549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10:24:44.019" v="1332" actId="14100"/>
          <ac:spMkLst>
            <pc:docMk/>
            <pc:sldMk cId="4221358159" sldId="2147480549"/>
            <ac:spMk id="8" creationId="{591F1887-5097-3DCC-6B98-1441913D7743}"/>
          </ac:spMkLst>
        </pc:spChg>
        <pc:spChg chg="del">
          <ac:chgData name="Yoel Kortick" userId="167978f5-7f40-4909-85d5-d4149554ad4e" providerId="ADAL" clId="{824888B2-5105-44D2-ABE1-B0C6BEEB2758}" dt="2024-09-04T10:24:31.965" v="1313" actId="478"/>
          <ac:spMkLst>
            <pc:docMk/>
            <pc:sldMk cId="4221358159" sldId="2147480549"/>
            <ac:spMk id="9" creationId="{E5D6694C-DD6A-382C-AA19-FC97F4766AA1}"/>
          </ac:spMkLst>
        </pc:spChg>
        <pc:picChg chg="add mod ord">
          <ac:chgData name="Yoel Kortick" userId="167978f5-7f40-4909-85d5-d4149554ad4e" providerId="ADAL" clId="{824888B2-5105-44D2-ABE1-B0C6BEEB2758}" dt="2024-09-04T10:24:46.086" v="1333" actId="208"/>
          <ac:picMkLst>
            <pc:docMk/>
            <pc:sldMk cId="4221358159" sldId="2147480549"/>
            <ac:picMk id="6" creationId="{9AE126EE-39A5-3CC5-8011-92E7549FA134}"/>
          </ac:picMkLst>
        </pc:picChg>
        <pc:picChg chg="del">
          <ac:chgData name="Yoel Kortick" userId="167978f5-7f40-4909-85d5-d4149554ad4e" providerId="ADAL" clId="{824888B2-5105-44D2-ABE1-B0C6BEEB2758}" dt="2024-09-04T10:24:29.178" v="1312" actId="478"/>
          <ac:picMkLst>
            <pc:docMk/>
            <pc:sldMk cId="4221358159" sldId="2147480549"/>
            <ac:picMk id="11" creationId="{556477B3-D4CC-126A-9202-3D02A402F204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50:30.373" v="1746" actId="6549"/>
        <pc:sldMkLst>
          <pc:docMk/>
          <pc:sldMk cId="1131448631" sldId="2147480550"/>
        </pc:sldMkLst>
        <pc:spChg chg="mod">
          <ac:chgData name="Yoel Kortick" userId="167978f5-7f40-4909-85d5-d4149554ad4e" providerId="ADAL" clId="{824888B2-5105-44D2-ABE1-B0C6BEEB2758}" dt="2024-09-04T10:25:46.949" v="1429" actId="20577"/>
          <ac:spMkLst>
            <pc:docMk/>
            <pc:sldMk cId="1131448631" sldId="2147480550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50:30.373" v="1746" actId="6549"/>
          <ac:spMkLst>
            <pc:docMk/>
            <pc:sldMk cId="1131448631" sldId="2147480550"/>
            <ac:spMk id="4" creationId="{96ED5CD9-D5DE-16A7-B4F2-81F2DB25CD79}"/>
          </ac:spMkLst>
        </pc:spChg>
        <pc:spChg chg="add">
          <ac:chgData name="Yoel Kortick" userId="167978f5-7f40-4909-85d5-d4149554ad4e" providerId="ADAL" clId="{824888B2-5105-44D2-ABE1-B0C6BEEB2758}" dt="2024-09-04T10:25:55.722" v="1431" actId="11529"/>
          <ac:spMkLst>
            <pc:docMk/>
            <pc:sldMk cId="1131448631" sldId="2147480550"/>
            <ac:spMk id="9" creationId="{F37F2646-F091-5941-A0C1-1A5F9AFF98CA}"/>
          </ac:spMkLst>
        </pc:spChg>
        <pc:picChg chg="del">
          <ac:chgData name="Yoel Kortick" userId="167978f5-7f40-4909-85d5-d4149554ad4e" providerId="ADAL" clId="{824888B2-5105-44D2-ABE1-B0C6BEEB2758}" dt="2024-09-04T10:25:04.920" v="1400" actId="478"/>
          <ac:picMkLst>
            <pc:docMk/>
            <pc:sldMk cId="1131448631" sldId="2147480550"/>
            <ac:picMk id="6" creationId="{9AE126EE-39A5-3CC5-8011-92E7549FA134}"/>
          </ac:picMkLst>
        </pc:picChg>
        <pc:picChg chg="add mod">
          <ac:chgData name="Yoel Kortick" userId="167978f5-7f40-4909-85d5-d4149554ad4e" providerId="ADAL" clId="{824888B2-5105-44D2-ABE1-B0C6BEEB2758}" dt="2024-09-04T10:25:50.045" v="1430" actId="208"/>
          <ac:picMkLst>
            <pc:docMk/>
            <pc:sldMk cId="1131448631" sldId="2147480550"/>
            <ac:picMk id="7" creationId="{1FB668BA-2C09-A0AD-96C5-185149A812E1}"/>
          </ac:picMkLst>
        </pc:picChg>
      </pc:sldChg>
    </pc:docChg>
  </pc:docChgLst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  <pc:docChgLst>
    <pc:chgData name="Yoel Kortick" userId="167978f5-7f40-4909-85d5-d4149554ad4e" providerId="ADAL" clId="{BAAAC201-29AA-4E16-A001-35CE493DD2F2}"/>
    <pc:docChg chg="undo custSel delSld modSld">
      <pc:chgData name="Yoel Kortick" userId="167978f5-7f40-4909-85d5-d4149554ad4e" providerId="ADAL" clId="{BAAAC201-29AA-4E16-A001-35CE493DD2F2}" dt="2024-09-04T06:49:16.397" v="198" actId="47"/>
      <pc:docMkLst>
        <pc:docMk/>
      </pc:docMkLst>
      <pc:sldChg chg="modSp mod">
        <pc:chgData name="Yoel Kortick" userId="167978f5-7f40-4909-85d5-d4149554ad4e" providerId="ADAL" clId="{BAAAC201-29AA-4E16-A001-35CE493DD2F2}" dt="2024-09-04T06:24:31.858" v="0"/>
        <pc:sldMkLst>
          <pc:docMk/>
          <pc:sldMk cId="2377145864" sldId="303"/>
        </pc:sldMkLst>
        <pc:spChg chg="mod">
          <ac:chgData name="Yoel Kortick" userId="167978f5-7f40-4909-85d5-d4149554ad4e" providerId="ADAL" clId="{BAAAC201-29AA-4E16-A001-35CE493DD2F2}" dt="2024-09-04T06:24:31.858" v="0"/>
          <ac:spMkLst>
            <pc:docMk/>
            <pc:sldMk cId="2377145864" sldId="303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BAAAC201-29AA-4E16-A001-35CE493DD2F2}" dt="2024-09-04T06:25:40.737" v="2"/>
        <pc:sldMkLst>
          <pc:docMk/>
          <pc:sldMk cId="3564741323" sldId="306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BAAAC201-29AA-4E16-A001-35CE493DD2F2}" dt="2024-09-04T06:26:07.872" v="5"/>
        <pc:sldMkLst>
          <pc:docMk/>
          <pc:sldMk cId="1230613315" sldId="2147480416"/>
        </pc:sldMkLst>
        <pc:spChg chg="mod">
          <ac:chgData name="Yoel Kortick" userId="167978f5-7f40-4909-85d5-d4149554ad4e" providerId="ADAL" clId="{BAAAC201-29AA-4E16-A001-35CE493DD2F2}" dt="2024-09-04T06:26:07.872" v="5"/>
          <ac:spMkLst>
            <pc:docMk/>
            <pc:sldMk cId="1230613315" sldId="2147480416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35:06.725" v="58" actId="33524"/>
        <pc:sldMkLst>
          <pc:docMk/>
          <pc:sldMk cId="4224306853" sldId="2147480476"/>
        </pc:sldMkLst>
        <pc:spChg chg="mod">
          <ac:chgData name="Yoel Kortick" userId="167978f5-7f40-4909-85d5-d4149554ad4e" providerId="ADAL" clId="{BAAAC201-29AA-4E16-A001-35CE493DD2F2}" dt="2024-09-04T06:35:06.725" v="58" actId="33524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224306853" sldId="2147480476"/>
            <ac:spMk id="4" creationId="{96ED5CD9-D5DE-16A7-B4F2-81F2DB25CD79}"/>
          </ac:spMkLst>
        </pc:spChg>
        <pc:spChg chg="add del mod">
          <ac:chgData name="Yoel Kortick" userId="167978f5-7f40-4909-85d5-d4149554ad4e" providerId="ADAL" clId="{BAAAC201-29AA-4E16-A001-35CE493DD2F2}" dt="2024-09-04T06:33:16.276" v="45" actId="478"/>
          <ac:spMkLst>
            <pc:docMk/>
            <pc:sldMk cId="4224306853" sldId="2147480476"/>
            <ac:spMk id="6" creationId="{E5E8E3CD-2F39-73CC-D54D-20834C461284}"/>
          </ac:spMkLst>
        </pc:spChg>
        <pc:spChg chg="add del mod">
          <ac:chgData name="Yoel Kortick" userId="167978f5-7f40-4909-85d5-d4149554ad4e" providerId="ADAL" clId="{BAAAC201-29AA-4E16-A001-35CE493DD2F2}" dt="2024-09-04T06:33:17.703" v="46" actId="478"/>
          <ac:spMkLst>
            <pc:docMk/>
            <pc:sldMk cId="4224306853" sldId="2147480476"/>
            <ac:spMk id="7" creationId="{C6D0FB20-C0FF-1E09-070D-F99904240358}"/>
          </ac:spMkLst>
        </pc:spChg>
        <pc:spChg chg="add mod">
          <ac:chgData name="Yoel Kortick" userId="167978f5-7f40-4909-85d5-d4149554ad4e" providerId="ADAL" clId="{BAAAC201-29AA-4E16-A001-35CE493DD2F2}" dt="2024-09-04T06:34:28.641" v="47" actId="20577"/>
          <ac:spMkLst>
            <pc:docMk/>
            <pc:sldMk cId="4224306853" sldId="2147480476"/>
            <ac:spMk id="8" creationId="{5FB31849-DCD9-6D32-CAC0-731AC70E43BD}"/>
          </ac:spMkLst>
        </pc:spChg>
        <pc:spChg chg="add mod">
          <ac:chgData name="Yoel Kortick" userId="167978f5-7f40-4909-85d5-d4149554ad4e" providerId="ADAL" clId="{BAAAC201-29AA-4E16-A001-35CE493DD2F2}" dt="2024-09-04T06:33:05.430" v="42" actId="208"/>
          <ac:spMkLst>
            <pc:docMk/>
            <pc:sldMk cId="4224306853" sldId="2147480476"/>
            <ac:spMk id="9" creationId="{1015B136-4C96-2FFB-4016-B46E5931CB64}"/>
          </ac:spMkLst>
        </pc:spChg>
        <pc:spChg chg="add mod">
          <ac:chgData name="Yoel Kortick" userId="167978f5-7f40-4909-85d5-d4149554ad4e" providerId="ADAL" clId="{BAAAC201-29AA-4E16-A001-35CE493DD2F2}" dt="2024-09-04T06:34:57.974" v="56" actId="14100"/>
          <ac:spMkLst>
            <pc:docMk/>
            <pc:sldMk cId="4224306853" sldId="2147480476"/>
            <ac:spMk id="13" creationId="{AD7B5532-9608-4D11-BD03-1DBE5F7A91F4}"/>
          </ac:spMkLst>
        </pc:spChg>
        <pc:spChg chg="add mod">
          <ac:chgData name="Yoel Kortick" userId="167978f5-7f40-4909-85d5-d4149554ad4e" providerId="ADAL" clId="{BAAAC201-29AA-4E16-A001-35CE493DD2F2}" dt="2024-09-04T06:35:00.908" v="57" actId="14100"/>
          <ac:spMkLst>
            <pc:docMk/>
            <pc:sldMk cId="4224306853" sldId="2147480476"/>
            <ac:spMk id="14" creationId="{9262F7EB-F790-4165-802C-35AEADED6D1E}"/>
          </ac:spMkLst>
        </pc:spChg>
        <pc:picChg chg="add del mod">
          <ac:chgData name="Yoel Kortick" userId="167978f5-7f40-4909-85d5-d4149554ad4e" providerId="ADAL" clId="{BAAAC201-29AA-4E16-A001-35CE493DD2F2}" dt="2024-09-04T06:33:13.656" v="44" actId="478"/>
          <ac:picMkLst>
            <pc:docMk/>
            <pc:sldMk cId="4224306853" sldId="2147480476"/>
            <ac:picMk id="5" creationId="{0E9DB190-BC36-74EF-2ADF-7D9F909E4E55}"/>
          </ac:picMkLst>
        </pc:picChg>
        <pc:picChg chg="add mod">
          <ac:chgData name="Yoel Kortick" userId="167978f5-7f40-4909-85d5-d4149554ad4e" providerId="ADAL" clId="{BAAAC201-29AA-4E16-A001-35CE493DD2F2}" dt="2024-09-04T06:34:44.434" v="51" actId="14100"/>
          <ac:picMkLst>
            <pc:docMk/>
            <pc:sldMk cId="4224306853" sldId="2147480476"/>
            <ac:picMk id="12" creationId="{63525761-0923-AC8B-682D-C56C88CA0755}"/>
          </ac:picMkLst>
        </pc:picChg>
        <pc:cxnChg chg="add mod">
          <ac:chgData name="Yoel Kortick" userId="167978f5-7f40-4909-85d5-d4149554ad4e" providerId="ADAL" clId="{BAAAC201-29AA-4E16-A001-35CE493DD2F2}" dt="2024-09-04T06:33:16.276" v="45" actId="478"/>
          <ac:cxnSpMkLst>
            <pc:docMk/>
            <pc:sldMk cId="4224306853" sldId="2147480476"/>
            <ac:cxnSpMk id="10" creationId="{3551ED8C-FA32-6AEC-7FF8-6214918A670F}"/>
          </ac:cxnSpMkLst>
        </pc:cxnChg>
        <pc:cxnChg chg="add mod">
          <ac:chgData name="Yoel Kortick" userId="167978f5-7f40-4909-85d5-d4149554ad4e" providerId="ADAL" clId="{BAAAC201-29AA-4E16-A001-35CE493DD2F2}" dt="2024-09-04T06:33:01.588" v="41"/>
          <ac:cxnSpMkLst>
            <pc:docMk/>
            <pc:sldMk cId="4224306853" sldId="2147480476"/>
            <ac:cxnSpMk id="11" creationId="{DC07BE38-47D4-4CD5-3784-BF0B8F065B59}"/>
          </ac:cxnSpMkLst>
        </pc:cxnChg>
      </pc:sldChg>
      <pc:sldChg chg="modSp">
        <pc:chgData name="Yoel Kortick" userId="167978f5-7f40-4909-85d5-d4149554ad4e" providerId="ADAL" clId="{BAAAC201-29AA-4E16-A001-35CE493DD2F2}" dt="2024-09-04T06:25:21.821" v="1"/>
        <pc:sldMkLst>
          <pc:docMk/>
          <pc:sldMk cId="988641287" sldId="2147480515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BAAAC201-29AA-4E16-A001-35CE493DD2F2}" dt="2024-09-04T06:26:26.600" v="10"/>
        <pc:sldMkLst>
          <pc:docMk/>
          <pc:sldMk cId="3015453647" sldId="2147480521"/>
        </pc:sldMkLst>
        <pc:spChg chg="mod">
          <ac:chgData name="Yoel Kortick" userId="167978f5-7f40-4909-85d5-d4149554ad4e" providerId="ADAL" clId="{BAAAC201-29AA-4E16-A001-35CE493DD2F2}" dt="2024-09-04T06:26:26.600" v="10"/>
          <ac:spMkLst>
            <pc:docMk/>
            <pc:sldMk cId="3015453647" sldId="2147480521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32:16.793" v="34" actId="1582"/>
        <pc:sldMkLst>
          <pc:docMk/>
          <pc:sldMk cId="2466525902" sldId="2147480522"/>
        </pc:sldMkLst>
        <pc:spChg chg="add mod">
          <ac:chgData name="Yoel Kortick" userId="167978f5-7f40-4909-85d5-d4149554ad4e" providerId="ADAL" clId="{BAAAC201-29AA-4E16-A001-35CE493DD2F2}" dt="2024-09-04T06:32:16.793" v="34" actId="1582"/>
          <ac:spMkLst>
            <pc:docMk/>
            <pc:sldMk cId="2466525902" sldId="2147480522"/>
            <ac:spMk id="5" creationId="{1044B586-D52A-0E3B-BA8E-D3D8A1F0B7E2}"/>
          </ac:spMkLst>
        </pc:spChg>
        <pc:spChg chg="mod">
          <ac:chgData name="Yoel Kortick" userId="167978f5-7f40-4909-85d5-d4149554ad4e" providerId="ADAL" clId="{BAAAC201-29AA-4E16-A001-35CE493DD2F2}" dt="2024-09-04T06:26:58.296" v="15"/>
          <ac:spMkLst>
            <pc:docMk/>
            <pc:sldMk cId="2466525902" sldId="2147480522"/>
            <ac:spMk id="10" creationId="{08BBD040-26CC-693E-E7F3-31441B13AF6C}"/>
          </ac:spMkLst>
        </pc:spChg>
        <pc:picChg chg="add del mod">
          <ac:chgData name="Yoel Kortick" userId="167978f5-7f40-4909-85d5-d4149554ad4e" providerId="ADAL" clId="{BAAAC201-29AA-4E16-A001-35CE493DD2F2}" dt="2024-09-04T06:30:51.796" v="18" actId="478"/>
          <ac:picMkLst>
            <pc:docMk/>
            <pc:sldMk cId="2466525902" sldId="2147480522"/>
            <ac:picMk id="2" creationId="{CFDDDD5F-C5A5-887E-7B5F-EF4B4E8B0C8F}"/>
          </ac:picMkLst>
        </pc:picChg>
        <pc:picChg chg="add del mod ord">
          <ac:chgData name="Yoel Kortick" userId="167978f5-7f40-4909-85d5-d4149554ad4e" providerId="ADAL" clId="{BAAAC201-29AA-4E16-A001-35CE493DD2F2}" dt="2024-09-04T06:32:00.568" v="26" actId="478"/>
          <ac:picMkLst>
            <pc:docMk/>
            <pc:sldMk cId="2466525902" sldId="2147480522"/>
            <ac:picMk id="7" creationId="{2C759AC0-8CF9-2C71-4B61-7F44DBA02D35}"/>
          </ac:picMkLst>
        </pc:picChg>
        <pc:picChg chg="add mod ord">
          <ac:chgData name="Yoel Kortick" userId="167978f5-7f40-4909-85d5-d4149554ad4e" providerId="ADAL" clId="{BAAAC201-29AA-4E16-A001-35CE493DD2F2}" dt="2024-09-04T06:32:06.440" v="30" actId="167"/>
          <ac:picMkLst>
            <pc:docMk/>
            <pc:sldMk cId="2466525902" sldId="2147480522"/>
            <ac:picMk id="9" creationId="{12376581-4576-6151-0592-20E87EF8629A}"/>
          </ac:picMkLst>
        </pc:picChg>
      </pc:sldChg>
      <pc:sldChg chg="del">
        <pc:chgData name="Yoel Kortick" userId="167978f5-7f40-4909-85d5-d4149554ad4e" providerId="ADAL" clId="{BAAAC201-29AA-4E16-A001-35CE493DD2F2}" dt="2024-09-04T06:32:27.125" v="35" actId="47"/>
        <pc:sldMkLst>
          <pc:docMk/>
          <pc:sldMk cId="4117356027" sldId="2147480523"/>
        </pc:sldMkLst>
      </pc:sldChg>
      <pc:sldChg chg="del">
        <pc:chgData name="Yoel Kortick" userId="167978f5-7f40-4909-85d5-d4149554ad4e" providerId="ADAL" clId="{BAAAC201-29AA-4E16-A001-35CE493DD2F2}" dt="2024-09-04T06:32:27.914" v="36" actId="47"/>
        <pc:sldMkLst>
          <pc:docMk/>
          <pc:sldMk cId="132613996" sldId="2147480524"/>
        </pc:sldMkLst>
      </pc:sldChg>
      <pc:sldChg chg="del">
        <pc:chgData name="Yoel Kortick" userId="167978f5-7f40-4909-85d5-d4149554ad4e" providerId="ADAL" clId="{BAAAC201-29AA-4E16-A001-35CE493DD2F2}" dt="2024-09-04T06:32:28.658" v="37" actId="47"/>
        <pc:sldMkLst>
          <pc:docMk/>
          <pc:sldMk cId="2500406759" sldId="2147480525"/>
        </pc:sldMkLst>
      </pc:sldChg>
      <pc:sldChg chg="addSp modSp mod">
        <pc:chgData name="Yoel Kortick" userId="167978f5-7f40-4909-85d5-d4149554ad4e" providerId="ADAL" clId="{BAAAC201-29AA-4E16-A001-35CE493DD2F2}" dt="2024-09-04T06:36:11.980" v="75" actId="208"/>
        <pc:sldMkLst>
          <pc:docMk/>
          <pc:sldMk cId="469467101" sldId="2147480526"/>
        </pc:sldMkLst>
        <pc:spChg chg="mod">
          <ac:chgData name="Yoel Kortick" userId="167978f5-7f40-4909-85d5-d4149554ad4e" providerId="ADAL" clId="{BAAAC201-29AA-4E16-A001-35CE493DD2F2}" dt="2024-09-04T06:35:56.323" v="64" actId="14100"/>
          <ac:spMkLst>
            <pc:docMk/>
            <pc:sldMk cId="469467101" sldId="2147480526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69467101" sldId="2147480526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6:01.032" v="65" actId="11529"/>
          <ac:spMkLst>
            <pc:docMk/>
            <pc:sldMk cId="469467101" sldId="2147480526"/>
            <ac:spMk id="7" creationId="{05F0A312-5838-19EE-F7F1-33F4AB26E98C}"/>
          </ac:spMkLst>
        </pc:spChg>
        <pc:spChg chg="add mod">
          <ac:chgData name="Yoel Kortick" userId="167978f5-7f40-4909-85d5-d4149554ad4e" providerId="ADAL" clId="{BAAAC201-29AA-4E16-A001-35CE493DD2F2}" dt="2024-09-04T06:36:09.203" v="74" actId="1038"/>
          <ac:spMkLst>
            <pc:docMk/>
            <pc:sldMk cId="469467101" sldId="2147480526"/>
            <ac:spMk id="8" creationId="{04489DFB-594E-A636-DF5C-B7359F7C086E}"/>
          </ac:spMkLst>
        </pc:spChg>
        <pc:picChg chg="add mod">
          <ac:chgData name="Yoel Kortick" userId="167978f5-7f40-4909-85d5-d4149554ad4e" providerId="ADAL" clId="{BAAAC201-29AA-4E16-A001-35CE493DD2F2}" dt="2024-09-04T06:36:11.980" v="75" actId="208"/>
          <ac:picMkLst>
            <pc:docMk/>
            <pc:sldMk cId="469467101" sldId="2147480526"/>
            <ac:picMk id="6" creationId="{73F8B512-167E-CB1A-FBC2-9C5F6D2C2EC1}"/>
          </ac:picMkLst>
        </pc:picChg>
      </pc:sldChg>
      <pc:sldChg chg="addSp modSp mod">
        <pc:chgData name="Yoel Kortick" userId="167978f5-7f40-4909-85d5-d4149554ad4e" providerId="ADAL" clId="{BAAAC201-29AA-4E16-A001-35CE493DD2F2}" dt="2024-09-04T06:37:13.939" v="85" actId="11529"/>
        <pc:sldMkLst>
          <pc:docMk/>
          <pc:sldMk cId="467988855" sldId="2147480527"/>
        </pc:sldMkLst>
        <pc:spChg chg="mod">
          <ac:chgData name="Yoel Kortick" userId="167978f5-7f40-4909-85d5-d4149554ad4e" providerId="ADAL" clId="{BAAAC201-29AA-4E16-A001-35CE493DD2F2}" dt="2024-09-04T06:36:44.419" v="80" actId="14100"/>
          <ac:spMkLst>
            <pc:docMk/>
            <pc:sldMk cId="467988855" sldId="2147480527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67988855" sldId="2147480527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7:13.939" v="85" actId="11529"/>
          <ac:spMkLst>
            <pc:docMk/>
            <pc:sldMk cId="467988855" sldId="2147480527"/>
            <ac:spMk id="7" creationId="{744FA679-D61D-0D3D-9FE9-20C854C4DE76}"/>
          </ac:spMkLst>
        </pc:spChg>
        <pc:picChg chg="add mod">
          <ac:chgData name="Yoel Kortick" userId="167978f5-7f40-4909-85d5-d4149554ad4e" providerId="ADAL" clId="{BAAAC201-29AA-4E16-A001-35CE493DD2F2}" dt="2024-09-04T06:37:07.513" v="84" actId="208"/>
          <ac:picMkLst>
            <pc:docMk/>
            <pc:sldMk cId="467988855" sldId="2147480527"/>
            <ac:picMk id="6" creationId="{968DCDD3-942F-5AF7-9666-2CC20FD0C005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2:39.598" v="129" actId="207"/>
        <pc:sldMkLst>
          <pc:docMk/>
          <pc:sldMk cId="2616692676" sldId="2147480528"/>
        </pc:sldMkLst>
        <pc:spChg chg="mod">
          <ac:chgData name="Yoel Kortick" userId="167978f5-7f40-4909-85d5-d4149554ad4e" providerId="ADAL" clId="{BAAAC201-29AA-4E16-A001-35CE493DD2F2}" dt="2024-09-04T06:37:28.450" v="88"/>
          <ac:spMkLst>
            <pc:docMk/>
            <pc:sldMk cId="2616692676" sldId="2147480528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16692676" sldId="2147480528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8:03.469" v="93" actId="11529"/>
          <ac:spMkLst>
            <pc:docMk/>
            <pc:sldMk cId="2616692676" sldId="2147480528"/>
            <ac:spMk id="8" creationId="{30207C82-65A7-227C-EEF6-3F80B85F28E6}"/>
          </ac:spMkLst>
        </pc:spChg>
        <pc:spChg chg="add">
          <ac:chgData name="Yoel Kortick" userId="167978f5-7f40-4909-85d5-d4149554ad4e" providerId="ADAL" clId="{BAAAC201-29AA-4E16-A001-35CE493DD2F2}" dt="2024-09-04T06:38:08.907" v="94" actId="11529"/>
          <ac:spMkLst>
            <pc:docMk/>
            <pc:sldMk cId="2616692676" sldId="2147480528"/>
            <ac:spMk id="9" creationId="{1F0BBD73-CA1E-806F-3561-841C6C14D2F6}"/>
          </ac:spMkLst>
        </pc:spChg>
        <pc:spChg chg="add mod">
          <ac:chgData name="Yoel Kortick" userId="167978f5-7f40-4909-85d5-d4149554ad4e" providerId="ADAL" clId="{BAAAC201-29AA-4E16-A001-35CE493DD2F2}" dt="2024-09-04T06:42:39.598" v="129" actId="207"/>
          <ac:spMkLst>
            <pc:docMk/>
            <pc:sldMk cId="2616692676" sldId="2147480528"/>
            <ac:spMk id="10" creationId="{B183CE23-914F-A6E8-6270-99D87BA3AFD0}"/>
          </ac:spMkLst>
        </pc:spChg>
        <pc:picChg chg="del">
          <ac:chgData name="Yoel Kortick" userId="167978f5-7f40-4909-85d5-d4149554ad4e" providerId="ADAL" clId="{BAAAC201-29AA-4E16-A001-35CE493DD2F2}" dt="2024-09-04T06:37:30.688" v="89" actId="478"/>
          <ac:picMkLst>
            <pc:docMk/>
            <pc:sldMk cId="2616692676" sldId="2147480528"/>
            <ac:picMk id="6" creationId="{6A20633D-31CF-F0F4-69BC-747E430D7B3D}"/>
          </ac:picMkLst>
        </pc:picChg>
        <pc:picChg chg="add mod">
          <ac:chgData name="Yoel Kortick" userId="167978f5-7f40-4909-85d5-d4149554ad4e" providerId="ADAL" clId="{BAAAC201-29AA-4E16-A001-35CE493DD2F2}" dt="2024-09-04T06:37:58.367" v="92" actId="208"/>
          <ac:picMkLst>
            <pc:docMk/>
            <pc:sldMk cId="2616692676" sldId="2147480528"/>
            <ac:picMk id="7" creationId="{DF640905-4243-9FFB-816A-F01F0E58C8BA}"/>
          </ac:picMkLst>
        </pc:picChg>
        <pc:cxnChg chg="add mod">
          <ac:chgData name="Yoel Kortick" userId="167978f5-7f40-4909-85d5-d4149554ad4e" providerId="ADAL" clId="{BAAAC201-29AA-4E16-A001-35CE493DD2F2}" dt="2024-09-04T06:39:41.523" v="109" actId="1076"/>
          <ac:cxnSpMkLst>
            <pc:docMk/>
            <pc:sldMk cId="2616692676" sldId="2147480528"/>
            <ac:cxnSpMk id="11" creationId="{27CE69DD-FDB2-17DA-C2C5-80ACAD858B31}"/>
          </ac:cxnSpMkLst>
        </pc:cxnChg>
      </pc:sldChg>
      <pc:sldChg chg="addSp modSp mod">
        <pc:chgData name="Yoel Kortick" userId="167978f5-7f40-4909-85d5-d4149554ad4e" providerId="ADAL" clId="{BAAAC201-29AA-4E16-A001-35CE493DD2F2}" dt="2024-09-04T06:39:01.043" v="103" actId="11529"/>
        <pc:sldMkLst>
          <pc:docMk/>
          <pc:sldMk cId="3455010729" sldId="2147480529"/>
        </pc:sldMkLst>
        <pc:spChg chg="mod">
          <ac:chgData name="Yoel Kortick" userId="167978f5-7f40-4909-85d5-d4149554ad4e" providerId="ADAL" clId="{BAAAC201-29AA-4E16-A001-35CE493DD2F2}" dt="2024-09-04T06:38:30.991" v="98" actId="14100"/>
          <ac:spMkLst>
            <pc:docMk/>
            <pc:sldMk cId="3455010729" sldId="2147480529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455010729" sldId="2147480529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9:01.043" v="103" actId="11529"/>
          <ac:spMkLst>
            <pc:docMk/>
            <pc:sldMk cId="3455010729" sldId="2147480529"/>
            <ac:spMk id="7" creationId="{3C5E4DB7-04C6-B0FC-EFC6-7AA7C6B27A0F}"/>
          </ac:spMkLst>
        </pc:spChg>
        <pc:picChg chg="add mod">
          <ac:chgData name="Yoel Kortick" userId="167978f5-7f40-4909-85d5-d4149554ad4e" providerId="ADAL" clId="{BAAAC201-29AA-4E16-A001-35CE493DD2F2}" dt="2024-09-04T06:38:56.281" v="102" actId="208"/>
          <ac:picMkLst>
            <pc:docMk/>
            <pc:sldMk cId="3455010729" sldId="2147480529"/>
            <ac:picMk id="6" creationId="{630574BB-788C-27B2-7FB9-19923DE21B56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2:56.980" v="137" actId="1076"/>
        <pc:sldMkLst>
          <pc:docMk/>
          <pc:sldMk cId="3350681907" sldId="2147480530"/>
        </pc:sldMkLst>
        <pc:spChg chg="mod">
          <ac:chgData name="Yoel Kortick" userId="167978f5-7f40-4909-85d5-d4149554ad4e" providerId="ADAL" clId="{BAAAC201-29AA-4E16-A001-35CE493DD2F2}" dt="2024-09-04T06:39:21.793" v="106"/>
          <ac:spMkLst>
            <pc:docMk/>
            <pc:sldMk cId="3350681907" sldId="2147480530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350681907" sldId="2147480530"/>
            <ac:spMk id="4" creationId="{96ED5CD9-D5DE-16A7-B4F2-81F2DB25CD79}"/>
          </ac:spMkLst>
        </pc:spChg>
        <pc:spChg chg="del">
          <ac:chgData name="Yoel Kortick" userId="167978f5-7f40-4909-85d5-d4149554ad4e" providerId="ADAL" clId="{BAAAC201-29AA-4E16-A001-35CE493DD2F2}" dt="2024-09-04T06:41:52.325" v="116" actId="478"/>
          <ac:spMkLst>
            <pc:docMk/>
            <pc:sldMk cId="3350681907" sldId="2147480530"/>
            <ac:spMk id="7" creationId="{D868F0CD-EBA2-D513-FF86-7996E010AFB0}"/>
          </ac:spMkLst>
        </pc:spChg>
        <pc:spChg chg="mod">
          <ac:chgData name="Yoel Kortick" userId="167978f5-7f40-4909-85d5-d4149554ad4e" providerId="ADAL" clId="{BAAAC201-29AA-4E16-A001-35CE493DD2F2}" dt="2024-09-04T06:41:50.607" v="115" actId="14100"/>
          <ac:spMkLst>
            <pc:docMk/>
            <pc:sldMk cId="3350681907" sldId="2147480530"/>
            <ac:spMk id="8" creationId="{ADEFC155-A577-76B5-593D-7EFC625E8994}"/>
          </ac:spMkLst>
        </pc:spChg>
        <pc:spChg chg="add mod">
          <ac:chgData name="Yoel Kortick" userId="167978f5-7f40-4909-85d5-d4149554ad4e" providerId="ADAL" clId="{BAAAC201-29AA-4E16-A001-35CE493DD2F2}" dt="2024-09-04T06:42:56.980" v="137" actId="1076"/>
          <ac:spMkLst>
            <pc:docMk/>
            <pc:sldMk cId="3350681907" sldId="2147480530"/>
            <ac:spMk id="10" creationId="{EB603712-DC04-FAF5-5D62-A986C0E7BE62}"/>
          </ac:spMkLst>
        </pc:spChg>
        <pc:spChg chg="add mod">
          <ac:chgData name="Yoel Kortick" userId="167978f5-7f40-4909-85d5-d4149554ad4e" providerId="ADAL" clId="{BAAAC201-29AA-4E16-A001-35CE493DD2F2}" dt="2024-09-04T06:42:51.338" v="135" actId="207"/>
          <ac:spMkLst>
            <pc:docMk/>
            <pc:sldMk cId="3350681907" sldId="2147480530"/>
            <ac:spMk id="13" creationId="{251A349F-1C35-96E8-90D9-1FE023253618}"/>
          </ac:spMkLst>
        </pc:spChg>
        <pc:picChg chg="del">
          <ac:chgData name="Yoel Kortick" userId="167978f5-7f40-4909-85d5-d4149554ad4e" providerId="ADAL" clId="{BAAAC201-29AA-4E16-A001-35CE493DD2F2}" dt="2024-09-04T06:39:24.147" v="107" actId="478"/>
          <ac:picMkLst>
            <pc:docMk/>
            <pc:sldMk cId="3350681907" sldId="2147480530"/>
            <ac:picMk id="6" creationId="{1789146E-CB07-054C-CF17-7BCB8F0AFF3B}"/>
          </ac:picMkLst>
        </pc:picChg>
        <pc:picChg chg="add mod ord">
          <ac:chgData name="Yoel Kortick" userId="167978f5-7f40-4909-85d5-d4149554ad4e" providerId="ADAL" clId="{BAAAC201-29AA-4E16-A001-35CE493DD2F2}" dt="2024-09-04T06:41:53.874" v="117" actId="208"/>
          <ac:picMkLst>
            <pc:docMk/>
            <pc:sldMk cId="3350681907" sldId="2147480530"/>
            <ac:picMk id="9" creationId="{26F9C4C6-589C-1306-620D-6FCA7FC40B65}"/>
          </ac:picMkLst>
        </pc:picChg>
        <pc:cxnChg chg="add del mod">
          <ac:chgData name="Yoel Kortick" userId="167978f5-7f40-4909-85d5-d4149554ad4e" providerId="ADAL" clId="{BAAAC201-29AA-4E16-A001-35CE493DD2F2}" dt="2024-09-04T06:42:14.800" v="121" actId="478"/>
          <ac:cxnSpMkLst>
            <pc:docMk/>
            <pc:sldMk cId="3350681907" sldId="2147480530"/>
            <ac:cxnSpMk id="11" creationId="{8631CF1C-50DA-68A4-6B6D-A927B56EE724}"/>
          </ac:cxnSpMkLst>
        </pc:cxnChg>
        <pc:cxnChg chg="add mod">
          <ac:chgData name="Yoel Kortick" userId="167978f5-7f40-4909-85d5-d4149554ad4e" providerId="ADAL" clId="{BAAAC201-29AA-4E16-A001-35CE493DD2F2}" dt="2024-09-04T06:42:17.305" v="122" actId="14100"/>
          <ac:cxnSpMkLst>
            <pc:docMk/>
            <pc:sldMk cId="3350681907" sldId="2147480530"/>
            <ac:cxnSpMk id="12" creationId="{39404E70-3CC4-1DC6-7983-B9A4E4A46BD2}"/>
          </ac:cxnSpMkLst>
        </pc:cxnChg>
        <pc:cxnChg chg="add mod">
          <ac:chgData name="Yoel Kortick" userId="167978f5-7f40-4909-85d5-d4149554ad4e" providerId="ADAL" clId="{BAAAC201-29AA-4E16-A001-35CE493DD2F2}" dt="2024-09-04T06:42:23.014" v="124" actId="14100"/>
          <ac:cxnSpMkLst>
            <pc:docMk/>
            <pc:sldMk cId="3350681907" sldId="2147480530"/>
            <ac:cxnSpMk id="14" creationId="{DCB27A40-DCF2-073A-653D-CB2C3459EA90}"/>
          </ac:cxnSpMkLst>
        </pc:cxnChg>
        <pc:cxnChg chg="add del mod">
          <ac:chgData name="Yoel Kortick" userId="167978f5-7f40-4909-85d5-d4149554ad4e" providerId="ADAL" clId="{BAAAC201-29AA-4E16-A001-35CE493DD2F2}" dt="2024-09-04T06:42:27.754" v="126" actId="478"/>
          <ac:cxnSpMkLst>
            <pc:docMk/>
            <pc:sldMk cId="3350681907" sldId="2147480530"/>
            <ac:cxnSpMk id="15" creationId="{DFBCA919-7A13-2C7A-EB55-A79530CE2E57}"/>
          </ac:cxnSpMkLst>
        </pc:cxnChg>
      </pc:sldChg>
      <pc:sldChg chg="delSp modSp mod">
        <pc:chgData name="Yoel Kortick" userId="167978f5-7f40-4909-85d5-d4149554ad4e" providerId="ADAL" clId="{BAAAC201-29AA-4E16-A001-35CE493DD2F2}" dt="2024-09-04T06:43:36.122" v="144" actId="2711"/>
        <pc:sldMkLst>
          <pc:docMk/>
          <pc:sldMk cId="116285013" sldId="2147480531"/>
        </pc:sldMkLst>
        <pc:spChg chg="mod">
          <ac:chgData name="Yoel Kortick" userId="167978f5-7f40-4909-85d5-d4149554ad4e" providerId="ADAL" clId="{BAAAC201-29AA-4E16-A001-35CE493DD2F2}" dt="2024-09-04T06:43:36.122" v="144" actId="2711"/>
          <ac:spMkLst>
            <pc:docMk/>
            <pc:sldMk cId="116285013" sldId="2147480531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116285013" sldId="2147480531"/>
            <ac:spMk id="4" creationId="{96ED5CD9-D5DE-16A7-B4F2-81F2DB25CD79}"/>
          </ac:spMkLst>
        </pc:spChg>
        <pc:spChg chg="del">
          <ac:chgData name="Yoel Kortick" userId="167978f5-7f40-4909-85d5-d4149554ad4e" providerId="ADAL" clId="{BAAAC201-29AA-4E16-A001-35CE493DD2F2}" dt="2024-09-04T06:43:11.508" v="139" actId="478"/>
          <ac:spMkLst>
            <pc:docMk/>
            <pc:sldMk cId="116285013" sldId="2147480531"/>
            <ac:spMk id="8" creationId="{ADEFC155-A577-76B5-593D-7EFC625E8994}"/>
          </ac:spMkLst>
        </pc:spChg>
        <pc:picChg chg="del">
          <ac:chgData name="Yoel Kortick" userId="167978f5-7f40-4909-85d5-d4149554ad4e" providerId="ADAL" clId="{BAAAC201-29AA-4E16-A001-35CE493DD2F2}" dt="2024-09-04T06:43:10.406" v="138" actId="478"/>
          <ac:picMkLst>
            <pc:docMk/>
            <pc:sldMk cId="116285013" sldId="2147480531"/>
            <ac:picMk id="9" creationId="{02C26C7B-989E-9B39-9847-A5C4D5983AE4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4:19.104" v="152" actId="14100"/>
        <pc:sldMkLst>
          <pc:docMk/>
          <pc:sldMk cId="2185393104" sldId="2147480532"/>
        </pc:sldMkLst>
        <pc:spChg chg="mod">
          <ac:chgData name="Yoel Kortick" userId="167978f5-7f40-4909-85d5-d4149554ad4e" providerId="ADAL" clId="{BAAAC201-29AA-4E16-A001-35CE493DD2F2}" dt="2024-09-04T06:43:53.016" v="145"/>
          <ac:spMkLst>
            <pc:docMk/>
            <pc:sldMk cId="2185393104" sldId="2147480532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185393104" sldId="2147480532"/>
            <ac:spMk id="4" creationId="{96ED5CD9-D5DE-16A7-B4F2-81F2DB25CD79}"/>
          </ac:spMkLst>
        </pc:spChg>
        <pc:spChg chg="mod">
          <ac:chgData name="Yoel Kortick" userId="167978f5-7f40-4909-85d5-d4149554ad4e" providerId="ADAL" clId="{BAAAC201-29AA-4E16-A001-35CE493DD2F2}" dt="2024-09-04T06:44:19.104" v="152" actId="14100"/>
          <ac:spMkLst>
            <pc:docMk/>
            <pc:sldMk cId="2185393104" sldId="2147480532"/>
            <ac:spMk id="8" creationId="{ADEFC155-A577-76B5-593D-7EFC625E8994}"/>
          </ac:spMkLst>
        </pc:spChg>
        <pc:picChg chg="del">
          <ac:chgData name="Yoel Kortick" userId="167978f5-7f40-4909-85d5-d4149554ad4e" providerId="ADAL" clId="{BAAAC201-29AA-4E16-A001-35CE493DD2F2}" dt="2024-09-04T06:43:55.860" v="146" actId="478"/>
          <ac:picMkLst>
            <pc:docMk/>
            <pc:sldMk cId="2185393104" sldId="2147480532"/>
            <ac:picMk id="6" creationId="{22CA15B0-2EAC-0B11-B513-4F8CBCC716E2}"/>
          </ac:picMkLst>
        </pc:picChg>
        <pc:picChg chg="add mod ord">
          <ac:chgData name="Yoel Kortick" userId="167978f5-7f40-4909-85d5-d4149554ad4e" providerId="ADAL" clId="{BAAAC201-29AA-4E16-A001-35CE493DD2F2}" dt="2024-09-04T06:44:13.086" v="150" actId="167"/>
          <ac:picMkLst>
            <pc:docMk/>
            <pc:sldMk cId="2185393104" sldId="2147480532"/>
            <ac:picMk id="7" creationId="{C05A84E0-0452-CF8C-314E-0600FC7361E3}"/>
          </ac:picMkLst>
        </pc:picChg>
      </pc:sldChg>
      <pc:sldChg chg="modSp del">
        <pc:chgData name="Yoel Kortick" userId="167978f5-7f40-4909-85d5-d4149554ad4e" providerId="ADAL" clId="{BAAAC201-29AA-4E16-A001-35CE493DD2F2}" dt="2024-09-04T06:44:39.006" v="153" actId="47"/>
        <pc:sldMkLst>
          <pc:docMk/>
          <pc:sldMk cId="2695621080" sldId="2147480533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95621080" sldId="2147480533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39.650" v="154" actId="47"/>
        <pc:sldMkLst>
          <pc:docMk/>
          <pc:sldMk cId="2603776982" sldId="2147480534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03776982" sldId="2147480534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40.488" v="155" actId="47"/>
        <pc:sldMkLst>
          <pc:docMk/>
          <pc:sldMk cId="308724093" sldId="2147480535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08724093" sldId="2147480535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41.314" v="156" actId="47"/>
        <pc:sldMkLst>
          <pc:docMk/>
          <pc:sldMk cId="2393501760" sldId="2147480536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393501760" sldId="2147480536"/>
            <ac:spMk id="4" creationId="{96ED5CD9-D5DE-16A7-B4F2-81F2DB25CD79}"/>
          </ac:spMkLst>
        </pc:spChg>
      </pc:sldChg>
      <pc:sldChg chg="modSp">
        <pc:chgData name="Yoel Kortick" userId="167978f5-7f40-4909-85d5-d4149554ad4e" providerId="ADAL" clId="{BAAAC201-29AA-4E16-A001-35CE493DD2F2}" dt="2024-09-04T06:25:40.737" v="2"/>
        <pc:sldMkLst>
          <pc:docMk/>
          <pc:sldMk cId="3204756167" sldId="2147480537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204756167" sldId="2147480537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46:21.803" v="166" actId="11529"/>
        <pc:sldMkLst>
          <pc:docMk/>
          <pc:sldMk cId="3126385215" sldId="2147480538"/>
        </pc:sldMkLst>
        <pc:spChg chg="mod">
          <ac:chgData name="Yoel Kortick" userId="167978f5-7f40-4909-85d5-d4149554ad4e" providerId="ADAL" clId="{BAAAC201-29AA-4E16-A001-35CE493DD2F2}" dt="2024-09-04T06:44:57.630" v="157"/>
          <ac:spMkLst>
            <pc:docMk/>
            <pc:sldMk cId="3126385215" sldId="2147480538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126385215" sldId="2147480538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46:07.871" v="164" actId="11529"/>
          <ac:spMkLst>
            <pc:docMk/>
            <pc:sldMk cId="3126385215" sldId="2147480538"/>
            <ac:spMk id="8" creationId="{0B077DC8-6081-563C-49B2-11B643E9A7E1}"/>
          </ac:spMkLst>
        </pc:spChg>
        <pc:spChg chg="add">
          <ac:chgData name="Yoel Kortick" userId="167978f5-7f40-4909-85d5-d4149554ad4e" providerId="ADAL" clId="{BAAAC201-29AA-4E16-A001-35CE493DD2F2}" dt="2024-09-04T06:46:17.685" v="165" actId="11529"/>
          <ac:spMkLst>
            <pc:docMk/>
            <pc:sldMk cId="3126385215" sldId="2147480538"/>
            <ac:spMk id="9" creationId="{16E117F9-76DA-CF85-A55F-DF1F153C2A72}"/>
          </ac:spMkLst>
        </pc:spChg>
        <pc:spChg chg="add">
          <ac:chgData name="Yoel Kortick" userId="167978f5-7f40-4909-85d5-d4149554ad4e" providerId="ADAL" clId="{BAAAC201-29AA-4E16-A001-35CE493DD2F2}" dt="2024-09-04T06:46:21.803" v="166" actId="11529"/>
          <ac:spMkLst>
            <pc:docMk/>
            <pc:sldMk cId="3126385215" sldId="2147480538"/>
            <ac:spMk id="10" creationId="{0E000F11-5BF9-94FD-40B4-859C42D964CC}"/>
          </ac:spMkLst>
        </pc:spChg>
        <pc:picChg chg="del">
          <ac:chgData name="Yoel Kortick" userId="167978f5-7f40-4909-85d5-d4149554ad4e" providerId="ADAL" clId="{BAAAC201-29AA-4E16-A001-35CE493DD2F2}" dt="2024-09-04T06:45:00.658" v="158" actId="478"/>
          <ac:picMkLst>
            <pc:docMk/>
            <pc:sldMk cId="3126385215" sldId="2147480538"/>
            <ac:picMk id="6" creationId="{F61AD06C-3E3B-36CC-6457-17F7F4336AEE}"/>
          </ac:picMkLst>
        </pc:picChg>
        <pc:picChg chg="add mod">
          <ac:chgData name="Yoel Kortick" userId="167978f5-7f40-4909-85d5-d4149554ad4e" providerId="ADAL" clId="{BAAAC201-29AA-4E16-A001-35CE493DD2F2}" dt="2024-09-04T06:46:03.235" v="163" actId="208"/>
          <ac:picMkLst>
            <pc:docMk/>
            <pc:sldMk cId="3126385215" sldId="2147480538"/>
            <ac:picMk id="7" creationId="{4FFE52F4-E991-B653-BC47-6F79EB43F081}"/>
          </ac:picMkLst>
        </pc:picChg>
      </pc:sldChg>
      <pc:sldChg chg="addSp modSp mod">
        <pc:chgData name="Yoel Kortick" userId="167978f5-7f40-4909-85d5-d4149554ad4e" providerId="ADAL" clId="{BAAAC201-29AA-4E16-A001-35CE493DD2F2}" dt="2024-09-04T06:48:54.950" v="194" actId="208"/>
        <pc:sldMkLst>
          <pc:docMk/>
          <pc:sldMk cId="3213534235" sldId="2147480539"/>
        </pc:sldMkLst>
        <pc:spChg chg="mod">
          <ac:chgData name="Yoel Kortick" userId="167978f5-7f40-4909-85d5-d4149554ad4e" providerId="ADAL" clId="{BAAAC201-29AA-4E16-A001-35CE493DD2F2}" dt="2024-09-04T06:48:48.185" v="193" actId="20577"/>
          <ac:spMkLst>
            <pc:docMk/>
            <pc:sldMk cId="3213534235" sldId="2147480539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213534235" sldId="2147480539"/>
            <ac:spMk id="4" creationId="{96ED5CD9-D5DE-16A7-B4F2-81F2DB25CD79}"/>
          </ac:spMkLst>
        </pc:spChg>
        <pc:picChg chg="add mod">
          <ac:chgData name="Yoel Kortick" userId="167978f5-7f40-4909-85d5-d4149554ad4e" providerId="ADAL" clId="{BAAAC201-29AA-4E16-A001-35CE493DD2F2}" dt="2024-09-04T06:48:54.950" v="194" actId="208"/>
          <ac:picMkLst>
            <pc:docMk/>
            <pc:sldMk cId="3213534235" sldId="2147480539"/>
            <ac:picMk id="6" creationId="{21DCE052-107B-C0ED-675B-F36EDC793739}"/>
          </ac:picMkLst>
        </pc:picChg>
      </pc:sldChg>
      <pc:sldChg chg="modSp del">
        <pc:chgData name="Yoel Kortick" userId="167978f5-7f40-4909-85d5-d4149554ad4e" providerId="ADAL" clId="{BAAAC201-29AA-4E16-A001-35CE493DD2F2}" dt="2024-09-04T06:49:11.445" v="195" actId="47"/>
        <pc:sldMkLst>
          <pc:docMk/>
          <pc:sldMk cId="2985935788" sldId="2147480540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985935788" sldId="2147480540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4.696" v="196" actId="47"/>
        <pc:sldMkLst>
          <pc:docMk/>
          <pc:sldMk cId="374907522" sldId="2147480543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74907522" sldId="2147480543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5.574" v="197" actId="47"/>
        <pc:sldMkLst>
          <pc:docMk/>
          <pc:sldMk cId="2945380822" sldId="2147480547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945380822" sldId="2147480547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6.397" v="198" actId="47"/>
        <pc:sldMkLst>
          <pc:docMk/>
          <pc:sldMk cId="266605486" sldId="2147480549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66605486" sldId="2147480549"/>
            <ac:spMk id="4" creationId="{96ED5CD9-D5DE-16A7-B4F2-81F2DB25CD79}"/>
          </ac:spMkLst>
        </pc:spChg>
      </pc:sldChg>
    </pc:docChg>
  </pc:docChgLst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0713ED74-FE5A-4171-8AC5-38D4FBF6BC37}"/>
    <pc:docChg chg="custSel addSld delSld modSld modMainMaster">
      <pc:chgData name="Yoel Kortick" userId="167978f5-7f40-4909-85d5-d4149554ad4e" providerId="ADAL" clId="{0713ED74-FE5A-4171-8AC5-38D4FBF6BC37}" dt="2024-08-04T07:20:50.162" v="65" actId="1035"/>
      <pc:docMkLst>
        <pc:docMk/>
      </pc:docMkLst>
      <pc:sldChg chg="modSp add mod">
        <pc:chgData name="Yoel Kortick" userId="167978f5-7f40-4909-85d5-d4149554ad4e" providerId="ADAL" clId="{0713ED74-FE5A-4171-8AC5-38D4FBF6BC37}" dt="2024-08-04T07:04:00.145" v="3" actId="404"/>
        <pc:sldMkLst>
          <pc:docMk/>
          <pc:sldMk cId="2377145864" sldId="303"/>
        </pc:sldMkLst>
        <pc:spChg chg="mod">
          <ac:chgData name="Yoel Kortick" userId="167978f5-7f40-4909-85d5-d4149554ad4e" providerId="ADAL" clId="{0713ED74-FE5A-4171-8AC5-38D4FBF6BC37}" dt="2024-08-04T07:04:00.145" v="3" actId="404"/>
          <ac:spMkLst>
            <pc:docMk/>
            <pc:sldMk cId="2377145864" sldId="303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14:08.630" v="24"/>
        <pc:sldMkLst>
          <pc:docMk/>
          <pc:sldMk cId="763191602" sldId="305"/>
        </pc:sldMkLst>
      </pc:sldChg>
      <pc:sldChg chg="modSp add mod">
        <pc:chgData name="Yoel Kortick" userId="167978f5-7f40-4909-85d5-d4149554ad4e" providerId="ADAL" clId="{0713ED74-FE5A-4171-8AC5-38D4FBF6BC37}" dt="2024-08-04T07:05:07.674" v="4"/>
        <pc:sldMkLst>
          <pc:docMk/>
          <pc:sldMk cId="3564741323" sldId="306"/>
        </pc:sldMkLst>
        <pc:spChg chg="mod">
          <ac:chgData name="Yoel Kortick" userId="167978f5-7f40-4909-85d5-d4149554ad4e" providerId="ADAL" clId="{0713ED74-FE5A-4171-8AC5-38D4FBF6BC37}" dt="2024-08-04T07:05:07.674" v="4"/>
          <ac:spMkLst>
            <pc:docMk/>
            <pc:sldMk cId="3564741323" sldId="306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03:03.537" v="1"/>
        <pc:sldMkLst>
          <pc:docMk/>
          <pc:sldMk cId="3402216340" sldId="316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609859466" sldId="2147480408"/>
        </pc:sldMkLst>
      </pc:sldChg>
      <pc:sldChg chg="del">
        <pc:chgData name="Yoel Kortick" userId="167978f5-7f40-4909-85d5-d4149554ad4e" providerId="ADAL" clId="{0713ED74-FE5A-4171-8AC5-38D4FBF6BC37}" dt="2024-08-04T07:14:49.493" v="25" actId="47"/>
        <pc:sldMkLst>
          <pc:docMk/>
          <pc:sldMk cId="1666468586" sldId="2147480413"/>
        </pc:sldMkLst>
      </pc:sldChg>
      <pc:sldChg chg="del">
        <pc:chgData name="Yoel Kortick" userId="167978f5-7f40-4909-85d5-d4149554ad4e" providerId="ADAL" clId="{0713ED74-FE5A-4171-8AC5-38D4FBF6BC37}" dt="2024-08-04T07:10:33.521" v="23" actId="47"/>
        <pc:sldMkLst>
          <pc:docMk/>
          <pc:sldMk cId="3143615500" sldId="2147480418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711077615" sldId="2147480430"/>
        </pc:sldMkLst>
      </pc:sldChg>
      <pc:sldChg chg="del">
        <pc:chgData name="Yoel Kortick" userId="167978f5-7f40-4909-85d5-d4149554ad4e" providerId="ADAL" clId="{0713ED74-FE5A-4171-8AC5-38D4FBF6BC37}" dt="2024-08-04T07:09:57.130" v="15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0713ED74-FE5A-4171-8AC5-38D4FBF6BC37}" dt="2024-08-04T07:09:44.590" v="12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713ED74-FE5A-4171-8AC5-38D4FBF6BC37}" dt="2024-08-04T07:10:30.165" v="22" actId="47"/>
        <pc:sldMkLst>
          <pc:docMk/>
          <pc:sldMk cId="2944208059" sldId="2147480478"/>
        </pc:sldMkLst>
      </pc:sldChg>
      <pc:sldChg chg="del">
        <pc:chgData name="Yoel Kortick" userId="167978f5-7f40-4909-85d5-d4149554ad4e" providerId="ADAL" clId="{0713ED74-FE5A-4171-8AC5-38D4FBF6BC37}" dt="2024-08-04T07:10:15.011" v="19" actId="47"/>
        <pc:sldMkLst>
          <pc:docMk/>
          <pc:sldMk cId="3695620586" sldId="2147480480"/>
        </pc:sldMkLst>
      </pc:sldChg>
      <pc:sldChg chg="modSp add mod">
        <pc:chgData name="Yoel Kortick" userId="167978f5-7f40-4909-85d5-d4149554ad4e" providerId="ADAL" clId="{0713ED74-FE5A-4171-8AC5-38D4FBF6BC37}" dt="2024-08-04T07:10:26.541" v="21" actId="255"/>
        <pc:sldMkLst>
          <pc:docMk/>
          <pc:sldMk cId="988641287" sldId="2147480515"/>
        </pc:sldMkLst>
        <pc:spChg chg="mod">
          <ac:chgData name="Yoel Kortick" userId="167978f5-7f40-4909-85d5-d4149554ad4e" providerId="ADAL" clId="{0713ED74-FE5A-4171-8AC5-38D4FBF6BC37}" dt="2024-08-04T07:10:26.541" v="21" actId="255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10:10.712" v="18" actId="255"/>
        <pc:sldMkLst>
          <pc:docMk/>
          <pc:sldMk cId="876593063" sldId="2147480516"/>
        </pc:sldMkLst>
        <pc:spChg chg="mod">
          <ac:chgData name="Yoel Kortick" userId="167978f5-7f40-4909-85d5-d4149554ad4e" providerId="ADAL" clId="{0713ED74-FE5A-4171-8AC5-38D4FBF6BC37}" dt="2024-08-04T07:10:10.712" v="18" actId="255"/>
          <ac:spMkLst>
            <pc:docMk/>
            <pc:sldMk cId="876593063" sldId="2147480516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54.910" v="14" actId="404"/>
        <pc:sldMkLst>
          <pc:docMk/>
          <pc:sldMk cId="3639974501" sldId="2147480517"/>
        </pc:sldMkLst>
        <pc:spChg chg="mod">
          <ac:chgData name="Yoel Kortick" userId="167978f5-7f40-4909-85d5-d4149554ad4e" providerId="ADAL" clId="{0713ED74-FE5A-4171-8AC5-38D4FBF6BC37}" dt="2024-08-04T07:09:54.910" v="14" actId="404"/>
          <ac:spMkLst>
            <pc:docMk/>
            <pc:sldMk cId="3639974501" sldId="2147480517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42.359" v="11" actId="404"/>
        <pc:sldMkLst>
          <pc:docMk/>
          <pc:sldMk cId="4089444449" sldId="2147480518"/>
        </pc:sldMkLst>
        <pc:spChg chg="mod">
          <ac:chgData name="Yoel Kortick" userId="167978f5-7f40-4909-85d5-d4149554ad4e" providerId="ADAL" clId="{0713ED74-FE5A-4171-8AC5-38D4FBF6BC37}" dt="2024-08-04T07:09:42.359" v="11" actId="404"/>
          <ac:spMkLst>
            <pc:docMk/>
            <pc:sldMk cId="4089444449" sldId="2147480518"/>
            <ac:spMk id="2" creationId="{00000000-0000-0000-0000-000000000000}"/>
          </ac:spMkLst>
        </pc:spChg>
      </pc:sldChg>
      <pc:sldMasterChg chg="addSp delSp modSp mod">
        <pc:chgData name="Yoel Kortick" userId="167978f5-7f40-4909-85d5-d4149554ad4e" providerId="ADAL" clId="{0713ED74-FE5A-4171-8AC5-38D4FBF6BC37}" dt="2024-08-04T07:16:30.606" v="27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0713ED74-FE5A-4171-8AC5-38D4FBF6BC37}" dt="2024-08-04T07:16:29.715" v="26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16:30.606" v="27"/>
          <ac:picMkLst>
            <pc:docMk/>
            <pc:sldMasterMk cId="4005910495" sldId="2147484128"/>
            <ac:picMk id="4" creationId="{E7E842BE-8874-E2E5-4E32-0EC0FCA2AD5E}"/>
          </ac:picMkLst>
        </pc:picChg>
      </pc:sldMasterChg>
      <pc:sldMasterChg chg="addSp delSp modSp mod">
        <pc:chgData name="Yoel Kortick" userId="167978f5-7f40-4909-85d5-d4149554ad4e" providerId="ADAL" clId="{0713ED74-FE5A-4171-8AC5-38D4FBF6BC37}" dt="2024-08-04T07:20:50.162" v="65" actId="1035"/>
        <pc:sldMasterMkLst>
          <pc:docMk/>
          <pc:sldMasterMk cId="2410956059" sldId="2147484677"/>
        </pc:sldMasterMkLst>
        <pc:grpChg chg="del">
          <ac:chgData name="Yoel Kortick" userId="167978f5-7f40-4909-85d5-d4149554ad4e" providerId="ADAL" clId="{0713ED74-FE5A-4171-8AC5-38D4FBF6BC37}" dt="2024-08-04T07:20:11.981" v="28" actId="478"/>
          <ac:grpSpMkLst>
            <pc:docMk/>
            <pc:sldMasterMk cId="2410956059" sldId="2147484677"/>
            <ac:grpSpMk id="5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20:50.162" v="65" actId="1035"/>
          <ac:picMkLst>
            <pc:docMk/>
            <pc:sldMasterMk cId="2410956059" sldId="2147484677"/>
            <ac:picMk id="4" creationId="{C4BBB98F-7179-869A-9BA5-4A77672F387D}"/>
          </ac:picMkLst>
        </pc:picChg>
      </pc:sldMasterChg>
    </pc:docChg>
  </pc:docChgLst>
  <pc:docChgLst>
    <pc:chgData name="Yoel Kortick" userId="167978f5-7f40-4909-85d5-d4149554ad4e" providerId="ADAL" clId="{8B49C7FE-A6D3-4BF2-B595-8CD4BBBA8318}"/>
    <pc:docChg chg="undo custSel addSld delSld modSld">
      <pc:chgData name="Yoel Kortick" userId="167978f5-7f40-4909-85d5-d4149554ad4e" providerId="ADAL" clId="{8B49C7FE-A6D3-4BF2-B595-8CD4BBBA8318}" dt="2024-09-03T05:02:24.593" v="609" actId="14100"/>
      <pc:docMkLst>
        <pc:docMk/>
      </pc:docMkLst>
      <pc:sldChg chg="modSp mod">
        <pc:chgData name="Yoel Kortick" userId="167978f5-7f40-4909-85d5-d4149554ad4e" providerId="ADAL" clId="{8B49C7FE-A6D3-4BF2-B595-8CD4BBBA8318}" dt="2024-09-03T04:21:59.596" v="2" actId="14100"/>
        <pc:sldMkLst>
          <pc:docMk/>
          <pc:sldMk cId="2377145864" sldId="303"/>
        </pc:sldMkLst>
        <pc:spChg chg="mod">
          <ac:chgData name="Yoel Kortick" userId="167978f5-7f40-4909-85d5-d4149554ad4e" providerId="ADAL" clId="{8B49C7FE-A6D3-4BF2-B595-8CD4BBBA8318}" dt="2024-09-03T04:21:59.596" v="2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2:52.716" v="5" actId="20577"/>
        <pc:sldMkLst>
          <pc:docMk/>
          <pc:sldMk cId="3564741323" sldId="306"/>
        </pc:sldMkLst>
        <pc:spChg chg="mod">
          <ac:chgData name="Yoel Kortick" userId="167978f5-7f40-4909-85d5-d4149554ad4e" providerId="ADAL" clId="{8B49C7FE-A6D3-4BF2-B595-8CD4BBBA8318}" dt="2024-09-03T04:22:52.716" v="5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4:40.470" v="13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8B49C7FE-A6D3-4BF2-B595-8CD4BBBA8318}" dt="2024-09-03T04:24:40.470" v="13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8B49C7FE-A6D3-4BF2-B595-8CD4BBBA8318}" dt="2024-09-03T04:47:41.355" v="131" actId="1076"/>
        <pc:sldMkLst>
          <pc:docMk/>
          <pc:sldMk cId="4224306853" sldId="2147480476"/>
        </pc:sldMkLst>
        <pc:spChg chg="add mod">
          <ac:chgData name="Yoel Kortick" userId="167978f5-7f40-4909-85d5-d4149554ad4e" providerId="ADAL" clId="{8B49C7FE-A6D3-4BF2-B595-8CD4BBBA8318}" dt="2024-09-03T04:44:48.688" v="72" actId="1038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4224306853" sldId="2147480476"/>
            <ac:spMk id="4" creationId="{96ED5CD9-D5DE-16A7-B4F2-81F2DB25CD79}"/>
          </ac:spMkLst>
        </pc:spChg>
        <pc:spChg chg="add mod">
          <ac:chgData name="Yoel Kortick" userId="167978f5-7f40-4909-85d5-d4149554ad4e" providerId="ADAL" clId="{8B49C7FE-A6D3-4BF2-B595-8CD4BBBA8318}" dt="2024-09-03T04:45:32.199" v="80" actId="14100"/>
          <ac:spMkLst>
            <pc:docMk/>
            <pc:sldMk cId="4224306853" sldId="2147480476"/>
            <ac:spMk id="5" creationId="{8FE72C36-3381-0688-4C82-297D198A4095}"/>
          </ac:spMkLst>
        </pc:spChg>
        <pc:spChg chg="add mod">
          <ac:chgData name="Yoel Kortick" userId="167978f5-7f40-4909-85d5-d4149554ad4e" providerId="ADAL" clId="{8B49C7FE-A6D3-4BF2-B595-8CD4BBBA8318}" dt="2024-09-03T04:45:16.920" v="77" actId="108"/>
          <ac:spMkLst>
            <pc:docMk/>
            <pc:sldMk cId="4224306853" sldId="2147480476"/>
            <ac:spMk id="6" creationId="{A991DDBB-6424-9B1F-E286-19D790B09E75}"/>
          </ac:spMkLst>
        </pc:spChg>
        <pc:spChg chg="add mod">
          <ac:chgData name="Yoel Kortick" userId="167978f5-7f40-4909-85d5-d4149554ad4e" providerId="ADAL" clId="{8B49C7FE-A6D3-4BF2-B595-8CD4BBBA8318}" dt="2024-09-03T04:45:43.465" v="83" actId="14100"/>
          <ac:spMkLst>
            <pc:docMk/>
            <pc:sldMk cId="4224306853" sldId="2147480476"/>
            <ac:spMk id="7" creationId="{144467D8-F568-0677-B644-561BED17A59F}"/>
          </ac:spMkLst>
        </pc:spChg>
        <pc:spChg chg="add mod">
          <ac:chgData name="Yoel Kortick" userId="167978f5-7f40-4909-85d5-d4149554ad4e" providerId="ADAL" clId="{8B49C7FE-A6D3-4BF2-B595-8CD4BBBA8318}" dt="2024-09-03T04:44:25.052" v="64" actId="14100"/>
          <ac:spMkLst>
            <pc:docMk/>
            <pc:sldMk cId="4224306853" sldId="2147480476"/>
            <ac:spMk id="8" creationId="{E055DA42-705D-C5DD-26E2-4E5C67E86A1F}"/>
          </ac:spMkLst>
        </pc:spChg>
        <pc:spChg chg="add mod">
          <ac:chgData name="Yoel Kortick" userId="167978f5-7f40-4909-85d5-d4149554ad4e" providerId="ADAL" clId="{8B49C7FE-A6D3-4BF2-B595-8CD4BBBA8318}" dt="2024-09-03T04:45:23.674" v="78" actId="10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8B49C7FE-A6D3-4BF2-B595-8CD4BBBA8318}" dt="2024-09-03T04:44:11.307" v="40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8B49C7FE-A6D3-4BF2-B595-8CD4BBBA8318}" dt="2024-09-03T04:47:41.355" v="131" actId="1076"/>
          <ac:spMkLst>
            <pc:docMk/>
            <pc:sldMk cId="4224306853" sldId="2147480476"/>
            <ac:spMk id="11" creationId="{1A2F555E-61B5-38F0-457A-71AB9AA8BAB7}"/>
          </ac:spMkLst>
        </pc:sp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2" creationId="{8B0BA0BF-950C-763C-5277-2C08CB10DFCE}"/>
          </ac:cxnSpMkLst>
        </pc:cxn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8B49C7FE-A6D3-4BF2-B595-8CD4BBBA8318}" dt="2024-09-03T04:49:28.241" v="167"/>
        <pc:sldMkLst>
          <pc:docMk/>
          <pc:sldMk cId="3842267374" sldId="2147480479"/>
        </pc:sldMkLst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2" creationId="{6E57F66E-A8EA-7CB5-AD94-95349227AA1A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3842267374" sldId="2147480479"/>
            <ac:spMk id="4" creationId="{DD13AB6D-430C-3A48-AFFC-A3790021FF19}"/>
          </ac:spMkLst>
        </pc:spChg>
        <pc:spChg chg="add mod">
          <ac:chgData name="Yoel Kortick" userId="167978f5-7f40-4909-85d5-d4149554ad4e" providerId="ADAL" clId="{8B49C7FE-A6D3-4BF2-B595-8CD4BBBA8318}" dt="2024-09-03T04:49:21.065" v="166"/>
          <ac:spMkLst>
            <pc:docMk/>
            <pc:sldMk cId="3842267374" sldId="2147480479"/>
            <ac:spMk id="5" creationId="{D5DB4EE6-E7FB-2030-C484-113AAA23C7CB}"/>
          </ac:spMkLst>
        </pc:spChg>
        <pc:spChg chg="add mod">
          <ac:chgData name="Yoel Kortick" userId="167978f5-7f40-4909-85d5-d4149554ad4e" providerId="ADAL" clId="{8B49C7FE-A6D3-4BF2-B595-8CD4BBBA8318}" dt="2024-09-03T04:49:28.241" v="167"/>
          <ac:spMkLst>
            <pc:docMk/>
            <pc:sldMk cId="3842267374" sldId="2147480479"/>
            <ac:spMk id="6" creationId="{2629090C-9E96-5A1D-BB58-FD837E28F20D}"/>
          </ac:spMkLst>
        </pc:spChg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7" creationId="{02389494-C458-9D41-D431-EE0D14EE7DF7}"/>
          </ac:spMkLst>
        </pc:spChg>
        <pc:spChg chg="del">
          <ac:chgData name="Yoel Kortick" userId="167978f5-7f40-4909-85d5-d4149554ad4e" providerId="ADAL" clId="{8B49C7FE-A6D3-4BF2-B595-8CD4BBBA8318}" dt="2024-09-03T04:48:26.902" v="133" actId="478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8B49C7FE-A6D3-4BF2-B595-8CD4BBBA8318}" dt="2024-09-03T04:48:25.531" v="132" actId="478"/>
          <ac:picMkLst>
            <pc:docMk/>
            <pc:sldMk cId="3842267374" sldId="2147480479"/>
            <ac:picMk id="8" creationId="{A33F40B8-DD77-6DF7-8ED3-FDEF51387D02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2:38.147" v="267" actId="1582"/>
        <pc:sldMkLst>
          <pc:docMk/>
          <pc:sldMk cId="904595637" sldId="2147480482"/>
        </pc:sldMkLst>
        <pc:spChg chg="add del mod">
          <ac:chgData name="Yoel Kortick" userId="167978f5-7f40-4909-85d5-d4149554ad4e" providerId="ADAL" clId="{8B49C7FE-A6D3-4BF2-B595-8CD4BBBA8318}" dt="2024-09-03T04:51:52.423" v="176" actId="478"/>
          <ac:spMkLst>
            <pc:docMk/>
            <pc:sldMk cId="904595637" sldId="2147480482"/>
            <ac:spMk id="2" creationId="{5337A652-4E95-9B14-F583-EBC62DC3F1BC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8B49C7FE-A6D3-4BF2-B595-8CD4BBBA8318}" dt="2024-09-03T04:52:29.685" v="264" actId="1582"/>
          <ac:spMkLst>
            <pc:docMk/>
            <pc:sldMk cId="904595637" sldId="2147480482"/>
            <ac:spMk id="7" creationId="{C8B6D1B1-A6CA-2251-F06F-64167733C7C5}"/>
          </ac:spMkLst>
        </pc:spChg>
        <pc:spChg chg="add mod">
          <ac:chgData name="Yoel Kortick" userId="167978f5-7f40-4909-85d5-d4149554ad4e" providerId="ADAL" clId="{8B49C7FE-A6D3-4BF2-B595-8CD4BBBA8318}" dt="2024-09-03T04:52:38.147" v="267" actId="1582"/>
          <ac:spMkLst>
            <pc:docMk/>
            <pc:sldMk cId="904595637" sldId="2147480482"/>
            <ac:spMk id="8" creationId="{091C5B02-AFCD-33B3-2199-A0D1F8E7F26B}"/>
          </ac:spMkLst>
        </pc:spChg>
        <pc:spChg chg="mod">
          <ac:chgData name="Yoel Kortick" userId="167978f5-7f40-4909-85d5-d4149554ad4e" providerId="ADAL" clId="{8B49C7FE-A6D3-4BF2-B595-8CD4BBBA8318}" dt="2024-09-03T04:50:26.179" v="174"/>
          <ac:spMkLst>
            <pc:docMk/>
            <pc:sldMk cId="904595637" sldId="2147480482"/>
            <ac:spMk id="12" creationId="{1F0AF78D-27ED-9E51-0167-7B13CF80FC36}"/>
          </ac:spMkLst>
        </pc:spChg>
        <pc:picChg chg="del">
          <ac:chgData name="Yoel Kortick" userId="167978f5-7f40-4909-85d5-d4149554ad4e" providerId="ADAL" clId="{8B49C7FE-A6D3-4BF2-B595-8CD4BBBA8318}" dt="2024-09-03T04:50:21.645" v="171" actId="478"/>
          <ac:picMkLst>
            <pc:docMk/>
            <pc:sldMk cId="904595637" sldId="2147480482"/>
            <ac:picMk id="5" creationId="{F8AB287D-5482-6564-266A-E5FFE15A933A}"/>
          </ac:picMkLst>
        </pc:picChg>
        <pc:picChg chg="add mod">
          <ac:chgData name="Yoel Kortick" userId="167978f5-7f40-4909-85d5-d4149554ad4e" providerId="ADAL" clId="{8B49C7FE-A6D3-4BF2-B595-8CD4BBBA8318}" dt="2024-09-03T04:52:18.116" v="261" actId="208"/>
          <ac:picMkLst>
            <pc:docMk/>
            <pc:sldMk cId="904595637" sldId="2147480482"/>
            <ac:picMk id="6" creationId="{A57BAF03-3C52-150B-86F0-E553090C5E2A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130794386" sldId="2147480485"/>
        </pc:sldMkLst>
      </pc:sldChg>
      <pc:sldChg chg="modSp del">
        <pc:chgData name="Yoel Kortick" userId="167978f5-7f40-4909-85d5-d4149554ad4e" providerId="ADAL" clId="{8B49C7FE-A6D3-4BF2-B595-8CD4BBBA8318}" dt="2024-09-03T04:50:14.404" v="168" actId="47"/>
        <pc:sldMkLst>
          <pc:docMk/>
          <pc:sldMk cId="2735056908" sldId="2147480498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735056908" sldId="2147480498"/>
            <ac:spMk id="4" creationId="{BF2689F4-9087-CF3F-2FCB-642FE7DD2E47}"/>
          </ac:spMkLst>
        </pc:spChg>
      </pc:sldChg>
      <pc:sldChg chg="modSp del">
        <pc:chgData name="Yoel Kortick" userId="167978f5-7f40-4909-85d5-d4149554ad4e" providerId="ADAL" clId="{8B49C7FE-A6D3-4BF2-B595-8CD4BBBA8318}" dt="2024-09-03T04:50:15.352" v="169" actId="47"/>
        <pc:sldMkLst>
          <pc:docMk/>
          <pc:sldMk cId="251919065" sldId="2147480499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51919065" sldId="2147480499"/>
            <ac:spMk id="4" creationId="{6E2FA8EF-72CA-B452-87BB-9E3E536A6568}"/>
          </ac:spMkLst>
        </pc:spChg>
      </pc:sldChg>
      <pc:sldChg chg="modSp del">
        <pc:chgData name="Yoel Kortick" userId="167978f5-7f40-4909-85d5-d4149554ad4e" providerId="ADAL" clId="{8B49C7FE-A6D3-4BF2-B595-8CD4BBBA8318}" dt="2024-09-03T04:50:16.004" v="170" actId="47"/>
        <pc:sldMkLst>
          <pc:docMk/>
          <pc:sldMk cId="930857346" sldId="2147480500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30857346" sldId="2147480500"/>
            <ac:spMk id="4" creationId="{51B121BF-E7E5-CF4D-657E-3482D014649F}"/>
          </ac:spMkLst>
        </pc:spChg>
      </pc:sldChg>
      <pc:sldChg chg="addSp delSp modSp mod">
        <pc:chgData name="Yoel Kortick" userId="167978f5-7f40-4909-85d5-d4149554ad4e" providerId="ADAL" clId="{8B49C7FE-A6D3-4BF2-B595-8CD4BBBA8318}" dt="2024-09-03T04:53:22.272" v="281" actId="11529"/>
        <pc:sldMkLst>
          <pc:docMk/>
          <pc:sldMk cId="3369601731" sldId="2147480501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3369601731" sldId="2147480501"/>
            <ac:spMk id="4" creationId="{2F3C1193-8EEF-3C77-04F3-E29E47C1FA6C}"/>
          </ac:spMkLst>
        </pc:spChg>
        <pc:spChg chg="add">
          <ac:chgData name="Yoel Kortick" userId="167978f5-7f40-4909-85d5-d4149554ad4e" providerId="ADAL" clId="{8B49C7FE-A6D3-4BF2-B595-8CD4BBBA8318}" dt="2024-09-03T04:53:22.272" v="281" actId="11529"/>
          <ac:spMkLst>
            <pc:docMk/>
            <pc:sldMk cId="3369601731" sldId="2147480501"/>
            <ac:spMk id="7" creationId="{5A9A2E66-FFC6-7E0E-1EA0-52D49808EA46}"/>
          </ac:spMkLst>
        </pc:spChg>
        <pc:spChg chg="mod">
          <ac:chgData name="Yoel Kortick" userId="167978f5-7f40-4909-85d5-d4149554ad4e" providerId="ADAL" clId="{8B49C7FE-A6D3-4BF2-B595-8CD4BBBA8318}" dt="2024-09-03T04:52:50.366" v="275" actId="20577"/>
          <ac:spMkLst>
            <pc:docMk/>
            <pc:sldMk cId="3369601731" sldId="2147480501"/>
            <ac:spMk id="12" creationId="{AAEFD388-7CE0-C0F1-5020-0A2DEC088F02}"/>
          </ac:spMkLst>
        </pc:spChg>
        <pc:picChg chg="add mod">
          <ac:chgData name="Yoel Kortick" userId="167978f5-7f40-4909-85d5-d4149554ad4e" providerId="ADAL" clId="{8B49C7FE-A6D3-4BF2-B595-8CD4BBBA8318}" dt="2024-09-03T04:53:17.347" v="280" actId="208"/>
          <ac:picMkLst>
            <pc:docMk/>
            <pc:sldMk cId="3369601731" sldId="2147480501"/>
            <ac:picMk id="5" creationId="{3B221597-85DA-4431-5981-92F415B6FFBB}"/>
          </ac:picMkLst>
        </pc:picChg>
        <pc:picChg chg="del">
          <ac:chgData name="Yoel Kortick" userId="167978f5-7f40-4909-85d5-d4149554ad4e" providerId="ADAL" clId="{8B49C7FE-A6D3-4BF2-B595-8CD4BBBA8318}" dt="2024-09-03T04:52:52.508" v="276" actId="47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8:15.264" v="486" actId="108"/>
        <pc:sldMkLst>
          <pc:docMk/>
          <pc:sldMk cId="1477082012" sldId="2147480502"/>
        </pc:sldMkLst>
        <pc:spChg chg="add mod">
          <ac:chgData name="Yoel Kortick" userId="167978f5-7f40-4909-85d5-d4149554ad4e" providerId="ADAL" clId="{8B49C7FE-A6D3-4BF2-B595-8CD4BBBA8318}" dt="2024-09-03T04:54:03.938" v="328" actId="1035"/>
          <ac:spMkLst>
            <pc:docMk/>
            <pc:sldMk cId="1477082012" sldId="2147480502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1477082012" sldId="2147480502"/>
            <ac:spMk id="4" creationId="{8B7D73CA-F1D9-D16C-2613-00CDC1BC7CD8}"/>
          </ac:spMkLst>
        </pc:spChg>
        <pc:spChg chg="del">
          <ac:chgData name="Yoel Kortick" userId="167978f5-7f40-4909-85d5-d4149554ad4e" providerId="ADAL" clId="{8B49C7FE-A6D3-4BF2-B595-8CD4BBBA8318}" dt="2024-09-03T04:53:39.147" v="283" actId="478"/>
          <ac:spMkLst>
            <pc:docMk/>
            <pc:sldMk cId="1477082012" sldId="2147480502"/>
            <ac:spMk id="5" creationId="{5861E0CC-E20E-1851-DF0B-104F27BE648F}"/>
          </ac:spMkLst>
        </pc:spChg>
        <pc:spChg chg="mod">
          <ac:chgData name="Yoel Kortick" userId="167978f5-7f40-4909-85d5-d4149554ad4e" providerId="ADAL" clId="{8B49C7FE-A6D3-4BF2-B595-8CD4BBBA8318}" dt="2024-09-03T04:55:14.045" v="367" actId="1038"/>
          <ac:spMkLst>
            <pc:docMk/>
            <pc:sldMk cId="1477082012" sldId="2147480502"/>
            <ac:spMk id="7" creationId="{D941F859-12EB-108A-F2B8-6F01B64896A6}"/>
          </ac:spMkLst>
        </pc:spChg>
        <pc:spChg chg="del">
          <ac:chgData name="Yoel Kortick" userId="167978f5-7f40-4909-85d5-d4149554ad4e" providerId="ADAL" clId="{8B49C7FE-A6D3-4BF2-B595-8CD4BBBA8318}" dt="2024-09-03T04:53:40.431" v="284" actId="478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8B49C7FE-A6D3-4BF2-B595-8CD4BBBA8318}" dt="2024-09-03T04:58:15.264" v="486" actId="108"/>
          <ac:spMkLst>
            <pc:docMk/>
            <pc:sldMk cId="1477082012" sldId="2147480502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3:43.420" v="287" actId="478"/>
          <ac:spMkLst>
            <pc:docMk/>
            <pc:sldMk cId="1477082012" sldId="2147480502"/>
            <ac:spMk id="13" creationId="{179D6DEA-D185-6EC6-FC54-5A3D7379945B}"/>
          </ac:spMkLst>
        </pc:spChg>
        <pc:spChg chg="del">
          <ac:chgData name="Yoel Kortick" userId="167978f5-7f40-4909-85d5-d4149554ad4e" providerId="ADAL" clId="{8B49C7FE-A6D3-4BF2-B595-8CD4BBBA8318}" dt="2024-09-03T04:53:44.252" v="288" actId="478"/>
          <ac:spMkLst>
            <pc:docMk/>
            <pc:sldMk cId="1477082012" sldId="2147480502"/>
            <ac:spMk id="15" creationId="{53276414-C073-9565-E921-CE2B23EC59F1}"/>
          </ac:spMkLst>
        </pc:spChg>
        <pc:spChg chg="del">
          <ac:chgData name="Yoel Kortick" userId="167978f5-7f40-4909-85d5-d4149554ad4e" providerId="ADAL" clId="{8B49C7FE-A6D3-4BF2-B595-8CD4BBBA8318}" dt="2024-09-03T04:53:45.770" v="289" actId="478"/>
          <ac:spMkLst>
            <pc:docMk/>
            <pc:sldMk cId="1477082012" sldId="2147480502"/>
            <ac:spMk id="16" creationId="{2D078114-C61A-4221-1024-7CAFD17A3887}"/>
          </ac:spMkLst>
        </pc:spChg>
        <pc:spChg chg="add mod">
          <ac:chgData name="Yoel Kortick" userId="167978f5-7f40-4909-85d5-d4149554ad4e" providerId="ADAL" clId="{8B49C7FE-A6D3-4BF2-B595-8CD4BBBA8318}" dt="2024-09-03T04:57:07.844" v="470" actId="1076"/>
          <ac:spMkLst>
            <pc:docMk/>
            <pc:sldMk cId="1477082012" sldId="2147480502"/>
            <ac:spMk id="18" creationId="{A8E30FB5-51EA-CFB7-AFC7-3DCF3E9B9DFF}"/>
          </ac:spMkLst>
        </pc:spChg>
        <pc:picChg chg="add del mod ord">
          <ac:chgData name="Yoel Kortick" userId="167978f5-7f40-4909-85d5-d4149554ad4e" providerId="ADAL" clId="{8B49C7FE-A6D3-4BF2-B595-8CD4BBBA8318}" dt="2024-09-03T04:55:57.816" v="368" actId="478"/>
          <ac:picMkLst>
            <pc:docMk/>
            <pc:sldMk cId="1477082012" sldId="2147480502"/>
            <ac:picMk id="9" creationId="{DC41169B-47F2-85E1-5096-F6533D10FE89}"/>
          </ac:picMkLst>
        </pc:picChg>
        <pc:picChg chg="add mod ord">
          <ac:chgData name="Yoel Kortick" userId="167978f5-7f40-4909-85d5-d4149554ad4e" providerId="ADAL" clId="{8B49C7FE-A6D3-4BF2-B595-8CD4BBBA8318}" dt="2024-09-03T04:57:20.578" v="474" actId="208"/>
          <ac:picMkLst>
            <pc:docMk/>
            <pc:sldMk cId="1477082012" sldId="2147480502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3:41.364" v="285" actId="478"/>
          <ac:cxnSpMkLst>
            <pc:docMk/>
            <pc:sldMk cId="1477082012" sldId="2147480502"/>
            <ac:cxnSpMk id="10" creationId="{81D0727A-ED93-079F-BAF6-4F6C1D9E7A5E}"/>
          </ac:cxnSpMkLst>
        </pc:cxnChg>
        <pc:cxnChg chg="del">
          <ac:chgData name="Yoel Kortick" userId="167978f5-7f40-4909-85d5-d4149554ad4e" providerId="ADAL" clId="{8B49C7FE-A6D3-4BF2-B595-8CD4BBBA8318}" dt="2024-09-03T04:53:42.133" v="286" actId="478"/>
          <ac:cxnSpMkLst>
            <pc:docMk/>
            <pc:sldMk cId="1477082012" sldId="2147480502"/>
            <ac:cxnSpMk id="17" creationId="{584067BB-C700-A4E3-6F57-5710751B5C8A}"/>
          </ac:cxnSpMkLst>
        </pc:cxnChg>
        <pc:cxnChg chg="add mod">
          <ac:chgData name="Yoel Kortick" userId="167978f5-7f40-4909-85d5-d4149554ad4e" providerId="ADAL" clId="{8B49C7FE-A6D3-4BF2-B595-8CD4BBBA8318}" dt="2024-09-03T04:57:14.488" v="472" actId="14100"/>
          <ac:cxnSpMkLst>
            <pc:docMk/>
            <pc:sldMk cId="1477082012" sldId="2147480502"/>
            <ac:cxnSpMk id="20" creationId="{2021E98B-F7FB-C725-0466-40A34DD9FD1F}"/>
          </ac:cxnSpMkLst>
        </pc:cxnChg>
        <pc:cxnChg chg="add del mod">
          <ac:chgData name="Yoel Kortick" userId="167978f5-7f40-4909-85d5-d4149554ad4e" providerId="ADAL" clId="{8B49C7FE-A6D3-4BF2-B595-8CD4BBBA8318}" dt="2024-09-03T04:57:16.757" v="473" actId="478"/>
          <ac:cxnSpMkLst>
            <pc:docMk/>
            <pc:sldMk cId="1477082012" sldId="2147480502"/>
            <ac:cxnSpMk id="21" creationId="{9FFCF49E-A85F-172D-E498-060061E3448C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87883648" sldId="2147480503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5638702" sldId="2147480504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4503655" sldId="2147480505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046662401" sldId="2147480506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521977575" sldId="2147480507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4814772" sldId="2147480508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599072218" sldId="2147480510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728525342" sldId="2147480511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738545075" sldId="2147480512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601371391" sldId="2147480514"/>
        </pc:sldMkLst>
      </pc:sldChg>
      <pc:sldChg chg="modSp">
        <pc:chgData name="Yoel Kortick" userId="167978f5-7f40-4909-85d5-d4149554ad4e" providerId="ADAL" clId="{8B49C7FE-A6D3-4BF2-B595-8CD4BBBA8318}" dt="2024-09-03T04:22:31.981" v="3"/>
        <pc:sldMkLst>
          <pc:docMk/>
          <pc:sldMk cId="988641287" sldId="2147480515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B49C7FE-A6D3-4BF2-B595-8CD4BBBA8318}" dt="2024-09-03T04:22:49.430" v="4"/>
        <pc:sldMkLst>
          <pc:docMk/>
          <pc:sldMk cId="876593063" sldId="2147480516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876593063" sldId="2147480516"/>
            <ac:spMk id="2" creationId="{00000000-0000-0000-0000-000000000000}"/>
          </ac:spMkLst>
        </pc:spChg>
      </pc:sldChg>
      <pc:sldChg chg="addSp delSp modSp add mod">
        <pc:chgData name="Yoel Kortick" userId="167978f5-7f40-4909-85d5-d4149554ad4e" providerId="ADAL" clId="{8B49C7FE-A6D3-4BF2-B595-8CD4BBBA8318}" dt="2024-09-03T04:42:05.248" v="39" actId="207"/>
        <pc:sldMkLst>
          <pc:docMk/>
          <pc:sldMk cId="3620343171" sldId="2147480517"/>
        </pc:sldMkLst>
        <pc:spChg chg="add mod">
          <ac:chgData name="Yoel Kortick" userId="167978f5-7f40-4909-85d5-d4149554ad4e" providerId="ADAL" clId="{8B49C7FE-A6D3-4BF2-B595-8CD4BBBA8318}" dt="2024-09-03T04:42:00.526" v="37" actId="207"/>
          <ac:spMkLst>
            <pc:docMk/>
            <pc:sldMk cId="3620343171" sldId="2147480517"/>
            <ac:spMk id="8" creationId="{8D50A340-7BE9-B87E-FCB4-0B637F29F715}"/>
          </ac:spMkLst>
        </pc:spChg>
        <pc:spChg chg="add mod">
          <ac:chgData name="Yoel Kortick" userId="167978f5-7f40-4909-85d5-d4149554ad4e" providerId="ADAL" clId="{8B49C7FE-A6D3-4BF2-B595-8CD4BBBA8318}" dt="2024-09-03T04:42:02.751" v="38" actId="207"/>
          <ac:spMkLst>
            <pc:docMk/>
            <pc:sldMk cId="3620343171" sldId="2147480517"/>
            <ac:spMk id="9" creationId="{ED48EDA2-2987-C7CE-8F0C-CC5DDF5EA560}"/>
          </ac:spMkLst>
        </pc:spChg>
        <pc:spChg chg="del">
          <ac:chgData name="Yoel Kortick" userId="167978f5-7f40-4909-85d5-d4149554ad4e" providerId="ADAL" clId="{8B49C7FE-A6D3-4BF2-B595-8CD4BBBA8318}" dt="2024-09-03T04:40:11.060" v="15" actId="478"/>
          <ac:spMkLst>
            <pc:docMk/>
            <pc:sldMk cId="3620343171" sldId="2147480517"/>
            <ac:spMk id="10" creationId="{08BBD040-26CC-693E-E7F3-31441B13AF6C}"/>
          </ac:spMkLst>
        </pc:spChg>
        <pc:spChg chg="add mod">
          <ac:chgData name="Yoel Kortick" userId="167978f5-7f40-4909-85d5-d4149554ad4e" providerId="ADAL" clId="{8B49C7FE-A6D3-4BF2-B595-8CD4BBBA8318}" dt="2024-09-03T04:42:05.248" v="39" actId="207"/>
          <ac:spMkLst>
            <pc:docMk/>
            <pc:sldMk cId="3620343171" sldId="2147480517"/>
            <ac:spMk id="11" creationId="{E384AB98-4A77-78DF-BF65-609CE8C2A68C}"/>
          </ac:spMkLst>
        </pc:spChg>
        <pc:picChg chg="add del">
          <ac:chgData name="Yoel Kortick" userId="167978f5-7f40-4909-85d5-d4149554ad4e" providerId="ADAL" clId="{8B49C7FE-A6D3-4BF2-B595-8CD4BBBA8318}" dt="2024-09-03T04:40:34.210" v="17" actId="478"/>
          <ac:picMkLst>
            <pc:docMk/>
            <pc:sldMk cId="3620343171" sldId="2147480517"/>
            <ac:picMk id="5" creationId="{97D4D69B-63D7-8896-3AAA-28C591F21FB1}"/>
          </ac:picMkLst>
        </pc:picChg>
        <pc:picChg chg="add mod">
          <ac:chgData name="Yoel Kortick" userId="167978f5-7f40-4909-85d5-d4149554ad4e" providerId="ADAL" clId="{8B49C7FE-A6D3-4BF2-B595-8CD4BBBA8318}" dt="2024-09-03T04:40:43.728" v="23" actId="208"/>
          <ac:picMkLst>
            <pc:docMk/>
            <pc:sldMk cId="3620343171" sldId="2147480517"/>
            <ac:picMk id="7" creationId="{8747C323-9041-395C-8C30-71E5151549E4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39974501" sldId="2147480517"/>
        </pc:sldMkLst>
      </pc:sldChg>
      <pc:sldChg chg="addSp delSp modSp add mod">
        <pc:chgData name="Yoel Kortick" userId="167978f5-7f40-4909-85d5-d4149554ad4e" providerId="ADAL" clId="{8B49C7FE-A6D3-4BF2-B595-8CD4BBBA8318}" dt="2024-09-03T04:59:12.744" v="515" actId="208"/>
        <pc:sldMkLst>
          <pc:docMk/>
          <pc:sldMk cId="1215767407" sldId="2147480518"/>
        </pc:sldMkLst>
        <pc:spChg chg="del">
          <ac:chgData name="Yoel Kortick" userId="167978f5-7f40-4909-85d5-d4149554ad4e" providerId="ADAL" clId="{8B49C7FE-A6D3-4BF2-B595-8CD4BBBA8318}" dt="2024-09-03T04:58:26.251" v="490" actId="478"/>
          <ac:spMkLst>
            <pc:docMk/>
            <pc:sldMk cId="1215767407" sldId="2147480518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59:11.158" v="514" actId="14100"/>
          <ac:spMkLst>
            <pc:docMk/>
            <pc:sldMk cId="1215767407" sldId="2147480518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8:17.885" v="487" actId="108"/>
          <ac:spMkLst>
            <pc:docMk/>
            <pc:sldMk cId="1215767407" sldId="2147480518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8:27.754" v="491" actId="478"/>
          <ac:spMkLst>
            <pc:docMk/>
            <pc:sldMk cId="1215767407" sldId="2147480518"/>
            <ac:spMk id="18" creationId="{A8E30FB5-51EA-CFB7-AFC7-3DCF3E9B9DFF}"/>
          </ac:spMkLst>
        </pc:spChg>
        <pc:picChg chg="add mod ord">
          <ac:chgData name="Yoel Kortick" userId="167978f5-7f40-4909-85d5-d4149554ad4e" providerId="ADAL" clId="{8B49C7FE-A6D3-4BF2-B595-8CD4BBBA8318}" dt="2024-09-03T04:59:12.744" v="515" actId="208"/>
          <ac:picMkLst>
            <pc:docMk/>
            <pc:sldMk cId="1215767407" sldId="2147480518"/>
            <ac:picMk id="6" creationId="{87499C4E-795A-28DD-79FC-FC10AEB12141}"/>
          </ac:picMkLst>
        </pc:picChg>
        <pc:picChg chg="del mod">
          <ac:chgData name="Yoel Kortick" userId="167978f5-7f40-4909-85d5-d4149554ad4e" providerId="ADAL" clId="{8B49C7FE-A6D3-4BF2-B595-8CD4BBBA8318}" dt="2024-09-03T04:58:20.759" v="489" actId="478"/>
          <ac:picMkLst>
            <pc:docMk/>
            <pc:sldMk cId="1215767407" sldId="2147480518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8:28.317" v="492" actId="478"/>
          <ac:cxnSpMkLst>
            <pc:docMk/>
            <pc:sldMk cId="1215767407" sldId="2147480518"/>
            <ac:cxnSpMk id="20" creationId="{2021E98B-F7FB-C725-0466-40A34DD9FD1F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4089444449" sldId="2147480518"/>
        </pc:sldMkLst>
      </pc:sldChg>
      <pc:sldChg chg="addSp delSp modSp add mod">
        <pc:chgData name="Yoel Kortick" userId="167978f5-7f40-4909-85d5-d4149554ad4e" providerId="ADAL" clId="{8B49C7FE-A6D3-4BF2-B595-8CD4BBBA8318}" dt="2024-09-03T05:00:45.619" v="525" actId="208"/>
        <pc:sldMkLst>
          <pc:docMk/>
          <pc:sldMk cId="3081278782" sldId="2147480519"/>
        </pc:sldMkLst>
        <pc:spChg chg="del">
          <ac:chgData name="Yoel Kortick" userId="167978f5-7f40-4909-85d5-d4149554ad4e" providerId="ADAL" clId="{8B49C7FE-A6D3-4BF2-B595-8CD4BBBA8318}" dt="2024-09-03T05:00:27.587" v="522" actId="478"/>
          <ac:spMkLst>
            <pc:docMk/>
            <pc:sldMk cId="3081278782" sldId="2147480519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9:37.039" v="517"/>
          <ac:spMkLst>
            <pc:docMk/>
            <pc:sldMk cId="3081278782" sldId="2147480519"/>
            <ac:spMk id="12" creationId="{AD92BF87-1189-6B23-06F7-0D05F69F4260}"/>
          </ac:spMkLst>
        </pc:spChg>
        <pc:picChg chg="add mod">
          <ac:chgData name="Yoel Kortick" userId="167978f5-7f40-4909-85d5-d4149554ad4e" providerId="ADAL" clId="{8B49C7FE-A6D3-4BF2-B595-8CD4BBBA8318}" dt="2024-09-03T05:00:45.619" v="525" actId="208"/>
          <ac:picMkLst>
            <pc:docMk/>
            <pc:sldMk cId="3081278782" sldId="2147480519"/>
            <ac:picMk id="5" creationId="{285EAAA5-572E-083F-0D92-BF78B89B6AF6}"/>
          </ac:picMkLst>
        </pc:picChg>
        <pc:picChg chg="del">
          <ac:chgData name="Yoel Kortick" userId="167978f5-7f40-4909-85d5-d4149554ad4e" providerId="ADAL" clId="{8B49C7FE-A6D3-4BF2-B595-8CD4BBBA8318}" dt="2024-09-03T05:00:21.637" v="518" actId="478"/>
          <ac:picMkLst>
            <pc:docMk/>
            <pc:sldMk cId="3081278782" sldId="2147480519"/>
            <ac:picMk id="6" creationId="{87499C4E-795A-28DD-79FC-FC10AEB12141}"/>
          </ac:picMkLst>
        </pc:picChg>
        <pc:cxnChg chg="add mod">
          <ac:chgData name="Yoel Kortick" userId="167978f5-7f40-4909-85d5-d4149554ad4e" providerId="ADAL" clId="{8B49C7FE-A6D3-4BF2-B595-8CD4BBBA8318}" dt="2024-09-03T05:00:38.877" v="524" actId="1076"/>
          <ac:cxnSpMkLst>
            <pc:docMk/>
            <pc:sldMk cId="3081278782" sldId="2147480519"/>
            <ac:cxnSpMk id="8" creationId="{5ABA7916-0D71-24E5-F6A7-C8CA54A8CB9A}"/>
          </ac:cxnSpMkLst>
        </pc:cxnChg>
      </pc:sldChg>
      <pc:sldChg chg="addSp delSp modSp add mod">
        <pc:chgData name="Yoel Kortick" userId="167978f5-7f40-4909-85d5-d4149554ad4e" providerId="ADAL" clId="{8B49C7FE-A6D3-4BF2-B595-8CD4BBBA8318}" dt="2024-09-03T05:02:24.593" v="609" actId="14100"/>
        <pc:sldMkLst>
          <pc:docMk/>
          <pc:sldMk cId="2180756936" sldId="2147480520"/>
        </pc:sldMkLst>
        <pc:spChg chg="mod">
          <ac:chgData name="Yoel Kortick" userId="167978f5-7f40-4909-85d5-d4149554ad4e" providerId="ADAL" clId="{8B49C7FE-A6D3-4BF2-B595-8CD4BBBA8318}" dt="2024-09-03T05:00:57.752" v="527"/>
          <ac:spMkLst>
            <pc:docMk/>
            <pc:sldMk cId="2180756936" sldId="2147480520"/>
            <ac:spMk id="12" creationId="{AD92BF87-1189-6B23-06F7-0D05F69F4260}"/>
          </ac:spMkLst>
        </pc:spChg>
        <pc:spChg chg="add mod">
          <ac:chgData name="Yoel Kortick" userId="167978f5-7f40-4909-85d5-d4149554ad4e" providerId="ADAL" clId="{8B49C7FE-A6D3-4BF2-B595-8CD4BBBA8318}" dt="2024-09-03T05:02:24.593" v="609" actId="14100"/>
          <ac:spMkLst>
            <pc:docMk/>
            <pc:sldMk cId="2180756936" sldId="2147480520"/>
            <ac:spMk id="15" creationId="{40D741D3-29C2-2251-0D4D-5F4F01B4B184}"/>
          </ac:spMkLst>
        </pc:spChg>
        <pc:picChg chg="del">
          <ac:chgData name="Yoel Kortick" userId="167978f5-7f40-4909-85d5-d4149554ad4e" providerId="ADAL" clId="{8B49C7FE-A6D3-4BF2-B595-8CD4BBBA8318}" dt="2024-09-03T05:01:22.023" v="528" actId="478"/>
          <ac:picMkLst>
            <pc:docMk/>
            <pc:sldMk cId="2180756936" sldId="2147480520"/>
            <ac:picMk id="5" creationId="{285EAAA5-572E-083F-0D92-BF78B89B6AF6}"/>
          </ac:picMkLst>
        </pc:picChg>
        <pc:picChg chg="add mod ord">
          <ac:chgData name="Yoel Kortick" userId="167978f5-7f40-4909-85d5-d4149554ad4e" providerId="ADAL" clId="{8B49C7FE-A6D3-4BF2-B595-8CD4BBBA8318}" dt="2024-09-03T05:01:30.061" v="541" actId="208"/>
          <ac:picMkLst>
            <pc:docMk/>
            <pc:sldMk cId="2180756936" sldId="2147480520"/>
            <ac:picMk id="6" creationId="{2076B672-FDD8-F608-359F-C1E80A0A0DA0}"/>
          </ac:picMkLst>
        </pc:picChg>
        <pc:cxnChg chg="mod">
          <ac:chgData name="Yoel Kortick" userId="167978f5-7f40-4909-85d5-d4149554ad4e" providerId="ADAL" clId="{8B49C7FE-A6D3-4BF2-B595-8CD4BBBA8318}" dt="2024-09-03T05:01:36.089" v="543" actId="14100"/>
          <ac:cxnSpMkLst>
            <pc:docMk/>
            <pc:sldMk cId="2180756936" sldId="2147480520"/>
            <ac:cxnSpMk id="8" creationId="{5ABA7916-0D71-24E5-F6A7-C8CA54A8CB9A}"/>
          </ac:cxnSpMkLst>
        </pc:cxnChg>
        <pc:cxnChg chg="add mod">
          <ac:chgData name="Yoel Kortick" userId="167978f5-7f40-4909-85d5-d4149554ad4e" providerId="ADAL" clId="{8B49C7FE-A6D3-4BF2-B595-8CD4BBBA8318}" dt="2024-09-03T05:01:37.946" v="544" actId="571"/>
          <ac:cxnSpMkLst>
            <pc:docMk/>
            <pc:sldMk cId="2180756936" sldId="2147480520"/>
            <ac:cxnSpMk id="9" creationId="{F140E603-1AAC-C0B5-E51B-C7DF6006A933}"/>
          </ac:cxnSpMkLst>
        </pc:cxnChg>
        <pc:cxnChg chg="add mod">
          <ac:chgData name="Yoel Kortick" userId="167978f5-7f40-4909-85d5-d4149554ad4e" providerId="ADAL" clId="{8B49C7FE-A6D3-4BF2-B595-8CD4BBBA8318}" dt="2024-09-03T05:01:42.325" v="545" actId="571"/>
          <ac:cxnSpMkLst>
            <pc:docMk/>
            <pc:sldMk cId="2180756936" sldId="2147480520"/>
            <ac:cxnSpMk id="10" creationId="{DC8FF4DB-2267-F32F-8954-517E3372732A}"/>
          </ac:cxnSpMkLst>
        </pc:cxnChg>
        <pc:cxnChg chg="add mod">
          <ac:chgData name="Yoel Kortick" userId="167978f5-7f40-4909-85d5-d4149554ad4e" providerId="ADAL" clId="{8B49C7FE-A6D3-4BF2-B595-8CD4BBBA8318}" dt="2024-09-03T05:01:46.128" v="546" actId="571"/>
          <ac:cxnSpMkLst>
            <pc:docMk/>
            <pc:sldMk cId="2180756936" sldId="2147480520"/>
            <ac:cxnSpMk id="11" creationId="{2E4B7D2F-2A07-50EC-FA5C-7FCCCB9B8DAC}"/>
          </ac:cxnSpMkLst>
        </pc:cxnChg>
        <pc:cxnChg chg="add mod">
          <ac:chgData name="Yoel Kortick" userId="167978f5-7f40-4909-85d5-d4149554ad4e" providerId="ADAL" clId="{8B49C7FE-A6D3-4BF2-B595-8CD4BBBA8318}" dt="2024-09-03T05:01:51.721" v="548" actId="1076"/>
          <ac:cxnSpMkLst>
            <pc:docMk/>
            <pc:sldMk cId="2180756936" sldId="2147480520"/>
            <ac:cxnSpMk id="13" creationId="{66C5C5F5-4638-E4BB-1E99-68351A1F71EC}"/>
          </ac:cxnSpMkLst>
        </pc:cxnChg>
        <pc:cxnChg chg="add mod">
          <ac:chgData name="Yoel Kortick" userId="167978f5-7f40-4909-85d5-d4149554ad4e" providerId="ADAL" clId="{8B49C7FE-A6D3-4BF2-B595-8CD4BBBA8318}" dt="2024-09-03T05:01:54.972" v="549" actId="1076"/>
          <ac:cxnSpMkLst>
            <pc:docMk/>
            <pc:sldMk cId="2180756936" sldId="2147480520"/>
            <ac:cxnSpMk id="14" creationId="{B9D324B8-3503-99EE-7409-456DA61CF538}"/>
          </ac:cxnSpMkLst>
        </pc:cxn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460992D2-9409-40DE-9F90-CD6AA5D77FA9}"/>
    <pc:docChg chg="undo custSel addSld delSld modSld">
      <pc:chgData name="Yoel Kortick" userId="167978f5-7f40-4909-85d5-d4149554ad4e" providerId="ADAL" clId="{460992D2-9409-40DE-9F90-CD6AA5D77FA9}" dt="2024-04-11T05:14:51.558" v="2471" actId="12"/>
      <pc:docMkLst>
        <pc:docMk/>
      </pc:docMkLst>
      <pc:sldChg chg="modSp mod">
        <pc:chgData name="Yoel Kortick" userId="167978f5-7f40-4909-85d5-d4149554ad4e" providerId="ADAL" clId="{460992D2-9409-40DE-9F90-CD6AA5D77FA9}" dt="2024-04-10T10:09:22.274" v="66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460992D2-9409-40DE-9F90-CD6AA5D77FA9}" dt="2024-04-10T10:09:22.274" v="66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1:18:09.344" v="245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460992D2-9409-40DE-9F90-CD6AA5D77FA9}" dt="2024-04-10T11:18:09.344" v="245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460992D2-9409-40DE-9F90-CD6AA5D77FA9}" dt="2024-04-10T11:17:34.968" v="2453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460992D2-9409-40DE-9F90-CD6AA5D77FA9}" dt="2024-04-10T11:17:34.968" v="2453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0:32:38.682" v="102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460992D2-9409-40DE-9F90-CD6AA5D77FA9}" dt="2024-04-10T10:32:38.682" v="102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460992D2-9409-40DE-9F90-CD6AA5D77FA9}" dt="2024-04-10T10:23:38.035" v="612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460992D2-9409-40DE-9F90-CD6AA5D77FA9}" dt="2024-04-10T10:57:02.647" v="1815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460992D2-9409-40DE-9F90-CD6AA5D77FA9}" dt="2024-04-10T10:57:02.647" v="1815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3:26.842" v="2293" actId="14100"/>
        <pc:sldMkLst>
          <pc:docMk/>
          <pc:sldMk cId="3643643754" sldId="214748044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460992D2-9409-40DE-9F90-CD6AA5D77FA9}" dt="2024-04-10T11:11:12.618" v="2161" actId="313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460992D2-9409-40DE-9F90-CD6AA5D77FA9}" dt="2024-04-10T11:11:17.776" v="2175" actId="1036"/>
          <ac:spMkLst>
            <pc:docMk/>
            <pc:sldMk cId="3643643754" sldId="2147480447"/>
            <ac:spMk id="7" creationId="{6B712D60-4085-F32A-0518-BCD62F95CBD5}"/>
          </ac:spMkLst>
        </pc:spChg>
        <pc:spChg chg="add mod">
          <ac:chgData name="Yoel Kortick" userId="167978f5-7f40-4909-85d5-d4149554ad4e" providerId="ADAL" clId="{460992D2-9409-40DE-9F90-CD6AA5D77FA9}" dt="2024-04-10T11:13:26.842" v="2293" actId="14100"/>
          <ac:spMkLst>
            <pc:docMk/>
            <pc:sldMk cId="3643643754" sldId="2147480447"/>
            <ac:spMk id="10" creationId="{780F15E9-204C-4D64-8CA5-DFF26EEDAF25}"/>
          </ac:spMkLst>
        </pc:spChg>
        <pc:picChg chg="add del mod">
          <ac:chgData name="Yoel Kortick" userId="167978f5-7f40-4909-85d5-d4149554ad4e" providerId="ADAL" clId="{460992D2-9409-40DE-9F90-CD6AA5D77FA9}" dt="2024-04-10T10:59:41.492" v="1880" actId="478"/>
          <ac:picMkLst>
            <pc:docMk/>
            <pc:sldMk cId="3643643754" sldId="2147480447"/>
            <ac:picMk id="6" creationId="{D9E4F010-EA08-50DA-F54F-F02625D09687}"/>
          </ac:picMkLst>
        </pc:picChg>
        <pc:picChg chg="add mod ord">
          <ac:chgData name="Yoel Kortick" userId="167978f5-7f40-4909-85d5-d4149554ad4e" providerId="ADAL" clId="{460992D2-9409-40DE-9F90-CD6AA5D77FA9}" dt="2024-04-10T11:11:17.776" v="2175" actId="1036"/>
          <ac:picMkLst>
            <pc:docMk/>
            <pc:sldMk cId="3643643754" sldId="2147480447"/>
            <ac:picMk id="9" creationId="{BD38D0E9-6B68-9C2F-48B6-CBD880888DF7}"/>
          </ac:picMkLst>
        </pc:picChg>
        <pc:cxnChg chg="add mod">
          <ac:chgData name="Yoel Kortick" userId="167978f5-7f40-4909-85d5-d4149554ad4e" providerId="ADAL" clId="{460992D2-9409-40DE-9F90-CD6AA5D77FA9}" dt="2024-04-10T11:11:55.408" v="2218" actId="14100"/>
          <ac:cxnSpMkLst>
            <pc:docMk/>
            <pc:sldMk cId="3643643754" sldId="2147480447"/>
            <ac:cxnSpMk id="11" creationId="{CC3E4EEA-7F9A-E091-B222-FF175287272B}"/>
          </ac:cxnSpMkLst>
        </pc:cxnChg>
      </pc:sldChg>
      <pc:sldChg chg="del">
        <pc:chgData name="Yoel Kortick" userId="167978f5-7f40-4909-85d5-d4149554ad4e" providerId="ADAL" clId="{460992D2-9409-40DE-9F90-CD6AA5D77FA9}" dt="2024-04-10T10:32:45.401" v="103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460992D2-9409-40DE-9F90-CD6AA5D77FA9}" dt="2024-04-10T11:18:22.274" v="2456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460992D2-9409-40DE-9F90-CD6AA5D77FA9}" dt="2024-04-10T11:18:22.274" v="2456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460992D2-9409-40DE-9F90-CD6AA5D77FA9}" dt="2024-04-10T10:13:07.639" v="229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460992D2-9409-40DE-9F90-CD6AA5D77FA9}" dt="2024-04-10T10:13:07.639" v="2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460992D2-9409-40DE-9F90-CD6AA5D77FA9}" dt="2024-04-10T10:23:36.717" v="611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 mod">
        <pc:chgData name="Yoel Kortick" userId="167978f5-7f40-4909-85d5-d4149554ad4e" providerId="ADAL" clId="{460992D2-9409-40DE-9F90-CD6AA5D77FA9}" dt="2024-04-10T10:13:02.096" v="228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460992D2-9409-40DE-9F90-CD6AA5D77FA9}" dt="2024-04-10T10:13:02.096" v="228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0:18:03.427" v="367" actId="208"/>
        <pc:sldMkLst>
          <pc:docMk/>
          <pc:sldMk cId="3842267374" sldId="2147480479"/>
        </pc:sldMkLst>
        <pc:spChg chg="add">
          <ac:chgData name="Yoel Kortick" userId="167978f5-7f40-4909-85d5-d4149554ad4e" providerId="ADAL" clId="{460992D2-9409-40DE-9F90-CD6AA5D77FA9}" dt="2024-04-10T10:17:06.396" v="342"/>
          <ac:spMkLst>
            <pc:docMk/>
            <pc:sldMk cId="3842267374" sldId="2147480479"/>
            <ac:spMk id="2" creationId="{DD2F5ADA-D937-EBC0-50F2-3C116D1C581A}"/>
          </ac:spMkLst>
        </pc:spChg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3842267374" sldId="2147480479"/>
            <ac:spMk id="4" creationId="{DD13AB6D-430C-3A48-AFFC-A3790021FF19}"/>
          </ac:spMkLst>
        </pc:spChg>
        <pc:spChg chg="del">
          <ac:chgData name="Yoel Kortick" userId="167978f5-7f40-4909-85d5-d4149554ad4e" providerId="ADAL" clId="{460992D2-9409-40DE-9F90-CD6AA5D77FA9}" dt="2024-04-10T10:17:32.548" v="346" actId="478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460992D2-9409-40DE-9F90-CD6AA5D77FA9}" dt="2024-04-10T10:17:26.546" v="345" actId="313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460992D2-9409-40DE-9F90-CD6AA5D77FA9}" dt="2024-04-10T10:17:32.548" v="346" actId="478"/>
          <ac:picMkLst>
            <pc:docMk/>
            <pc:sldMk cId="3842267374" sldId="2147480479"/>
            <ac:picMk id="7" creationId="{F101F0DE-E390-9C40-BB43-59160082ADB0}"/>
          </ac:picMkLst>
        </pc:picChg>
        <pc:picChg chg="add mod">
          <ac:chgData name="Yoel Kortick" userId="167978f5-7f40-4909-85d5-d4149554ad4e" providerId="ADAL" clId="{460992D2-9409-40DE-9F90-CD6AA5D77FA9}" dt="2024-04-10T10:18:03.427" v="367" actId="208"/>
          <ac:picMkLst>
            <pc:docMk/>
            <pc:sldMk cId="3842267374" sldId="2147480479"/>
            <ac:picMk id="8" creationId="{A33F40B8-DD77-6DF7-8ED3-FDEF51387D02}"/>
          </ac:picMkLst>
        </pc:picChg>
        <pc:picChg chg="add">
          <ac:chgData name="Yoel Kortick" userId="167978f5-7f40-4909-85d5-d4149554ad4e" providerId="ADAL" clId="{460992D2-9409-40DE-9F90-CD6AA5D77FA9}" dt="2024-04-10T10:17:06.396" v="342"/>
          <ac:picMkLst>
            <pc:docMk/>
            <pc:sldMk cId="3842267374" sldId="2147480479"/>
            <ac:picMk id="1025" creationId="{4A6FFCD5-2B0E-CEF2-6A86-81875B8EEE0E}"/>
          </ac:picMkLst>
        </pc:picChg>
      </pc:sldChg>
      <pc:sldChg chg="modSp mod">
        <pc:chgData name="Yoel Kortick" userId="167978f5-7f40-4909-85d5-d4149554ad4e" providerId="ADAL" clId="{460992D2-9409-40DE-9F90-CD6AA5D77FA9}" dt="2024-04-10T10:24:14.797" v="616" actId="404"/>
        <pc:sldMkLst>
          <pc:docMk/>
          <pc:sldMk cId="3695620586" sldId="2147480480"/>
        </pc:sldMkLst>
        <pc:spChg chg="mod">
          <ac:chgData name="Yoel Kortick" userId="167978f5-7f40-4909-85d5-d4149554ad4e" providerId="ADAL" clId="{460992D2-9409-40DE-9F90-CD6AA5D77FA9}" dt="2024-04-10T10:24:14.797" v="616" actId="404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460992D2-9409-40DE-9F90-CD6AA5D77FA9}" dt="2024-04-10T11:19:13.958" v="2466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460992D2-9409-40DE-9F90-CD6AA5D77FA9}" dt="2024-04-10T10:24:10.578" v="613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460992D2-9409-40DE-9F90-CD6AA5D77FA9}" dt="2024-04-10T11:19:13.958" v="2466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460992D2-9409-40DE-9F90-CD6AA5D77FA9}" dt="2024-04-10T10:26:43.313" v="704" actId="208"/>
          <ac:picMkLst>
            <pc:docMk/>
            <pc:sldMk cId="904595637" sldId="2147480482"/>
            <ac:picMk id="5" creationId="{F8AB287D-5482-6564-266A-E5FFE15A933A}"/>
          </ac:picMkLst>
        </pc:picChg>
      </pc:sldChg>
      <pc:sldChg chg="modSp del">
        <pc:chgData name="Yoel Kortick" userId="167978f5-7f40-4909-85d5-d4149554ad4e" providerId="ADAL" clId="{460992D2-9409-40DE-9F90-CD6AA5D77FA9}" dt="2024-04-10T10:32:47.284" v="103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460992D2-9409-40DE-9F90-CD6AA5D77FA9}" dt="2024-04-10T10:32:31.085" v="102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5:08.576" v="2364" actId="14100"/>
        <pc:sldMkLst>
          <pc:docMk/>
          <pc:sldMk cId="3130794386" sldId="214748048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460992D2-9409-40DE-9F90-CD6AA5D77FA9}" dt="2024-04-10T11:13:01.247" v="2286" actId="14100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460992D2-9409-40DE-9F90-CD6AA5D77FA9}" dt="2024-04-10T11:13:12.548" v="2291" actId="11529"/>
          <ac:spMkLst>
            <pc:docMk/>
            <pc:sldMk cId="3130794386" sldId="2147480485"/>
            <ac:spMk id="7" creationId="{2F9B3CFB-BF2F-F9CC-7D93-C7A1910AC77E}"/>
          </ac:spMkLst>
        </pc:spChg>
        <pc:spChg chg="add del mod">
          <ac:chgData name="Yoel Kortick" userId="167978f5-7f40-4909-85d5-d4149554ad4e" providerId="ADAL" clId="{460992D2-9409-40DE-9F90-CD6AA5D77FA9}" dt="2024-04-10T11:14:54.226" v="2333" actId="478"/>
          <ac:spMkLst>
            <pc:docMk/>
            <pc:sldMk cId="3130794386" sldId="2147480485"/>
            <ac:spMk id="8" creationId="{7EE94382-F51D-842A-4668-81D885BA3A50}"/>
          </ac:spMkLst>
        </pc:spChg>
        <pc:spChg chg="add mod">
          <ac:chgData name="Yoel Kortick" userId="167978f5-7f40-4909-85d5-d4149554ad4e" providerId="ADAL" clId="{460992D2-9409-40DE-9F90-CD6AA5D77FA9}" dt="2024-04-10T11:15:08.576" v="2364" actId="14100"/>
          <ac:spMkLst>
            <pc:docMk/>
            <pc:sldMk cId="3130794386" sldId="2147480485"/>
            <ac:spMk id="9" creationId="{79DCC962-D95A-26DF-5544-AD4FEDDE29D8}"/>
          </ac:spMkLst>
        </pc:spChg>
        <pc:picChg chg="add mod">
          <ac:chgData name="Yoel Kortick" userId="167978f5-7f40-4909-85d5-d4149554ad4e" providerId="ADAL" clId="{460992D2-9409-40DE-9F90-CD6AA5D77FA9}" dt="2024-04-10T11:13:06.536" v="2290" actId="208"/>
          <ac:picMkLst>
            <pc:docMk/>
            <pc:sldMk cId="3130794386" sldId="2147480485"/>
            <ac:picMk id="6" creationId="{F7EA14A7-3260-4AD4-56A5-0A3F98CAE1E0}"/>
          </ac:picMkLst>
        </pc:picChg>
        <pc:cxnChg chg="add mod">
          <ac:chgData name="Yoel Kortick" userId="167978f5-7f40-4909-85d5-d4149554ad4e" providerId="ADAL" clId="{460992D2-9409-40DE-9F90-CD6AA5D77FA9}" dt="2024-04-10T11:13:40.448" v="2332" actId="1037"/>
          <ac:cxnSpMkLst>
            <pc:docMk/>
            <pc:sldMk cId="3130794386" sldId="2147480485"/>
            <ac:cxnSpMk id="10" creationId="{AF2DC876-1CBE-DC51-8C63-B09897897CE8}"/>
          </ac:cxnSpMkLst>
        </pc:cxn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460992D2-9409-40DE-9F90-CD6AA5D77FA9}" dt="2024-04-10T11:17:01.922" v="245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822132485" sldId="2147480497"/>
            <ac:spMk id="4" creationId="{89FF6980-2557-C018-D1F3-0C519581A4AC}"/>
          </ac:spMkLst>
        </pc:spChg>
      </pc:sldChg>
      <pc:sldChg chg="delSp modSp add mod">
        <pc:chgData name="Yoel Kortick" userId="167978f5-7f40-4909-85d5-d4149554ad4e" providerId="ADAL" clId="{460992D2-9409-40DE-9F90-CD6AA5D77FA9}" dt="2024-04-10T10:19:11.756" v="409" actId="20577"/>
        <pc:sldMkLst>
          <pc:docMk/>
          <pc:sldMk cId="2735056908" sldId="2147480498"/>
        </pc:sldMkLst>
        <pc:spChg chg="mod">
          <ac:chgData name="Yoel Kortick" userId="167978f5-7f40-4909-85d5-d4149554ad4e" providerId="ADAL" clId="{460992D2-9409-40DE-9F90-CD6AA5D77FA9}" dt="2024-04-10T10:19:11.756" v="409" actId="20577"/>
          <ac:spMkLst>
            <pc:docMk/>
            <pc:sldMk cId="2735056908" sldId="2147480498"/>
            <ac:spMk id="10" creationId="{5F672840-13B4-C824-2DD5-262EA02B3FB0}"/>
          </ac:spMkLst>
        </pc:spChg>
        <pc:picChg chg="del">
          <ac:chgData name="Yoel Kortick" userId="167978f5-7f40-4909-85d5-d4149554ad4e" providerId="ADAL" clId="{460992D2-9409-40DE-9F90-CD6AA5D77FA9}" dt="2024-04-10T10:18:23.829" v="380" actId="478"/>
          <ac:picMkLst>
            <pc:docMk/>
            <pc:sldMk cId="2735056908" sldId="2147480498"/>
            <ac:picMk id="8" creationId="{EC5B75C2-2535-F6D3-9479-71A08273CC46}"/>
          </ac:picMkLst>
        </pc:picChg>
        <pc:picChg chg="del">
          <ac:chgData name="Yoel Kortick" userId="167978f5-7f40-4909-85d5-d4149554ad4e" providerId="ADAL" clId="{460992D2-9409-40DE-9F90-CD6AA5D77FA9}" dt="2024-04-10T10:18:09.745" v="369" actId="478"/>
          <ac:picMkLst>
            <pc:docMk/>
            <pc:sldMk cId="2735056908" sldId="2147480498"/>
            <ac:picMk id="2050" creationId="{89B1E20E-BEEC-48A4-9034-74E2F611D0E1}"/>
          </ac:picMkLst>
        </pc:picChg>
      </pc:sldChg>
      <pc:sldChg chg="modSp add del mod">
        <pc:chgData name="Yoel Kortick" userId="167978f5-7f40-4909-85d5-d4149554ad4e" providerId="ADAL" clId="{460992D2-9409-40DE-9F90-CD6AA5D77FA9}" dt="2024-04-10T10:12:01.202" v="221" actId="47"/>
        <pc:sldMkLst>
          <pc:docMk/>
          <pc:sldMk cId="3628993574" sldId="2147480498"/>
        </pc:sldMkLst>
        <pc:spChg chg="mod">
          <ac:chgData name="Yoel Kortick" userId="167978f5-7f40-4909-85d5-d4149554ad4e" providerId="ADAL" clId="{460992D2-9409-40DE-9F90-CD6AA5D77FA9}" dt="2024-04-10T10:07:02.824" v="59" actId="20577"/>
          <ac:spMkLst>
            <pc:docMk/>
            <pc:sldMk cId="3628993574" sldId="2147480498"/>
            <ac:spMk id="10" creationId="{D7580C4B-A4D0-01AC-EF67-65A007F7A262}"/>
          </ac:spMkLst>
        </pc:spChg>
      </pc:sldChg>
      <pc:sldChg chg="addSp modSp add mod">
        <pc:chgData name="Yoel Kortick" userId="167978f5-7f40-4909-85d5-d4149554ad4e" providerId="ADAL" clId="{460992D2-9409-40DE-9F90-CD6AA5D77FA9}" dt="2024-04-10T11:18:48.523" v="2461" actId="20577"/>
        <pc:sldMkLst>
          <pc:docMk/>
          <pc:sldMk cId="251919065" sldId="2147480499"/>
        </pc:sldMkLst>
        <pc:spChg chg="add mod">
          <ac:chgData name="Yoel Kortick" userId="167978f5-7f40-4909-85d5-d4149554ad4e" providerId="ADAL" clId="{460992D2-9409-40DE-9F90-CD6AA5D77FA9}" dt="2024-04-10T10:20:49.583" v="569" actId="207"/>
          <ac:spMkLst>
            <pc:docMk/>
            <pc:sldMk cId="251919065" sldId="2147480499"/>
            <ac:spMk id="6" creationId="{C2C27B6E-BD3B-F010-52BA-3C5247D8DCA3}"/>
          </ac:spMkLst>
        </pc:spChg>
        <pc:spChg chg="mod">
          <ac:chgData name="Yoel Kortick" userId="167978f5-7f40-4909-85d5-d4149554ad4e" providerId="ADAL" clId="{460992D2-9409-40DE-9F90-CD6AA5D77FA9}" dt="2024-04-10T11:18:48.523" v="2461" actId="20577"/>
          <ac:spMkLst>
            <pc:docMk/>
            <pc:sldMk cId="251919065" sldId="2147480499"/>
            <ac:spMk id="10" creationId="{F9570E0D-F648-7986-26AD-EC1D70D1494E}"/>
          </ac:spMkLst>
        </pc:spChg>
        <pc:picChg chg="add mod">
          <ac:chgData name="Yoel Kortick" userId="167978f5-7f40-4909-85d5-d4149554ad4e" providerId="ADAL" clId="{460992D2-9409-40DE-9F90-CD6AA5D77FA9}" dt="2024-04-10T10:20:32.280" v="552" actId="208"/>
          <ac:picMkLst>
            <pc:docMk/>
            <pc:sldMk cId="251919065" sldId="2147480499"/>
            <ac:picMk id="5" creationId="{9049C567-26A2-9A7F-613A-620F5341E89A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3:25.965" v="610"/>
        <pc:sldMkLst>
          <pc:docMk/>
          <pc:sldMk cId="930857346" sldId="2147480500"/>
        </pc:sldMkLst>
        <pc:spChg chg="mod">
          <ac:chgData name="Yoel Kortick" userId="167978f5-7f40-4909-85d5-d4149554ad4e" providerId="ADAL" clId="{460992D2-9409-40DE-9F90-CD6AA5D77FA9}" dt="2024-04-10T10:22:56.499" v="603" actId="1038"/>
          <ac:spMkLst>
            <pc:docMk/>
            <pc:sldMk cId="930857346" sldId="2147480500"/>
            <ac:spMk id="6" creationId="{36D4C34D-52E0-5B51-3DB0-4E11F85C4373}"/>
          </ac:spMkLst>
        </pc:spChg>
        <pc:spChg chg="add mod">
          <ac:chgData name="Yoel Kortick" userId="167978f5-7f40-4909-85d5-d4149554ad4e" providerId="ADAL" clId="{460992D2-9409-40DE-9F90-CD6AA5D77FA9}" dt="2024-04-10T10:23:08.941" v="609" actId="1036"/>
          <ac:spMkLst>
            <pc:docMk/>
            <pc:sldMk cId="930857346" sldId="2147480500"/>
            <ac:spMk id="8" creationId="{130F966D-B9BF-1B31-E9C8-5FE251D6CB6E}"/>
          </ac:spMkLst>
        </pc:spChg>
        <pc:spChg chg="mod">
          <ac:chgData name="Yoel Kortick" userId="167978f5-7f40-4909-85d5-d4149554ad4e" providerId="ADAL" clId="{460992D2-9409-40DE-9F90-CD6AA5D77FA9}" dt="2024-04-10T10:23:25.965" v="610"/>
          <ac:spMkLst>
            <pc:docMk/>
            <pc:sldMk cId="930857346" sldId="2147480500"/>
            <ac:spMk id="10" creationId="{1CCEA1E6-4E38-C906-E54B-2748D9625CDB}"/>
          </ac:spMkLst>
        </pc:spChg>
        <pc:picChg chg="del">
          <ac:chgData name="Yoel Kortick" userId="167978f5-7f40-4909-85d5-d4149554ad4e" providerId="ADAL" clId="{460992D2-9409-40DE-9F90-CD6AA5D77FA9}" dt="2024-04-10T10:22:39.173" v="572" actId="478"/>
          <ac:picMkLst>
            <pc:docMk/>
            <pc:sldMk cId="930857346" sldId="2147480500"/>
            <ac:picMk id="5" creationId="{4CF527F4-7B55-B4FD-4F8B-CC27A65ADDAD}"/>
          </ac:picMkLst>
        </pc:picChg>
        <pc:picChg chg="add mod ord">
          <ac:chgData name="Yoel Kortick" userId="167978f5-7f40-4909-85d5-d4149554ad4e" providerId="ADAL" clId="{460992D2-9409-40DE-9F90-CD6AA5D77FA9}" dt="2024-04-10T10:23:00.227" v="604" actId="208"/>
          <ac:picMkLst>
            <pc:docMk/>
            <pc:sldMk cId="930857346" sldId="2147480500"/>
            <ac:picMk id="7" creationId="{9D37DD40-91D9-8F88-7D8D-FDE488CC43A3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7:18.323" v="723" actId="208"/>
        <pc:sldMkLst>
          <pc:docMk/>
          <pc:sldMk cId="3369601731" sldId="2147480501"/>
        </pc:sldMkLst>
        <pc:spChg chg="mod">
          <ac:chgData name="Yoel Kortick" userId="167978f5-7f40-4909-85d5-d4149554ad4e" providerId="ADAL" clId="{460992D2-9409-40DE-9F90-CD6AA5D77FA9}" dt="2024-04-10T10:27:10.310" v="720" actId="20577"/>
          <ac:spMkLst>
            <pc:docMk/>
            <pc:sldMk cId="3369601731" sldId="2147480501"/>
            <ac:spMk id="12" creationId="{AAEFD388-7CE0-C0F1-5020-0A2DEC088F02}"/>
          </ac:spMkLst>
        </pc:spChg>
        <pc:picChg chg="del">
          <ac:chgData name="Yoel Kortick" userId="167978f5-7f40-4909-85d5-d4149554ad4e" providerId="ADAL" clId="{460992D2-9409-40DE-9F90-CD6AA5D77FA9}" dt="2024-04-10T10:27:12.644" v="721" actId="478"/>
          <ac:picMkLst>
            <pc:docMk/>
            <pc:sldMk cId="3369601731" sldId="2147480501"/>
            <ac:picMk id="5" creationId="{5983C0CA-EA3C-A179-79A4-A97FAAC5E674}"/>
          </ac:picMkLst>
        </pc:picChg>
        <pc:picChg chg="add mod">
          <ac:chgData name="Yoel Kortick" userId="167978f5-7f40-4909-85d5-d4149554ad4e" providerId="ADAL" clId="{460992D2-9409-40DE-9F90-CD6AA5D77FA9}" dt="2024-04-10T10:27:18.323" v="723" actId="20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5:48.581" v="1178" actId="207"/>
        <pc:sldMkLst>
          <pc:docMk/>
          <pc:sldMk cId="1477082012" sldId="2147480502"/>
        </pc:sldMkLst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5" creationId="{5861E0CC-E20E-1851-DF0B-104F27BE648F}"/>
          </ac:spMkLst>
        </pc:spChg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7" creationId="{D941F859-12EB-108A-F2B8-6F01B64896A6}"/>
          </ac:spMkLst>
        </pc:spChg>
        <pc:spChg chg="add mod">
          <ac:chgData name="Yoel Kortick" userId="167978f5-7f40-4909-85d5-d4149554ad4e" providerId="ADAL" clId="{460992D2-9409-40DE-9F90-CD6AA5D77FA9}" dt="2024-04-10T10:45:48.581" v="1178" actId="207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460992D2-9409-40DE-9F90-CD6AA5D77FA9}" dt="2024-04-10T10:27:43.737" v="809" actId="113"/>
          <ac:spMkLst>
            <pc:docMk/>
            <pc:sldMk cId="1477082012" sldId="2147480502"/>
            <ac:spMk id="12" creationId="{AD92BF87-1189-6B23-06F7-0D05F69F4260}"/>
          </ac:spMkLst>
        </pc:spChg>
        <pc:spChg chg="add mod">
          <ac:chgData name="Yoel Kortick" userId="167978f5-7f40-4909-85d5-d4149554ad4e" providerId="ADAL" clId="{460992D2-9409-40DE-9F90-CD6AA5D77FA9}" dt="2024-04-10T10:31:26.655" v="1025" actId="108"/>
          <ac:spMkLst>
            <pc:docMk/>
            <pc:sldMk cId="1477082012" sldId="2147480502"/>
            <ac:spMk id="13" creationId="{179D6DEA-D185-6EC6-FC54-5A3D7379945B}"/>
          </ac:spMkLst>
        </pc:spChg>
        <pc:spChg chg="add mod">
          <ac:chgData name="Yoel Kortick" userId="167978f5-7f40-4909-85d5-d4149554ad4e" providerId="ADAL" clId="{460992D2-9409-40DE-9F90-CD6AA5D77FA9}" dt="2024-04-10T10:30:34.797" v="1018" actId="14100"/>
          <ac:spMkLst>
            <pc:docMk/>
            <pc:sldMk cId="1477082012" sldId="2147480502"/>
            <ac:spMk id="15" creationId="{53276414-C073-9565-E921-CE2B23EC59F1}"/>
          </ac:spMkLst>
        </pc:spChg>
        <pc:spChg chg="add">
          <ac:chgData name="Yoel Kortick" userId="167978f5-7f40-4909-85d5-d4149554ad4e" providerId="ADAL" clId="{460992D2-9409-40DE-9F90-CD6AA5D77FA9}" dt="2024-04-10T10:30:53.600" v="1019" actId="11529"/>
          <ac:spMkLst>
            <pc:docMk/>
            <pc:sldMk cId="1477082012" sldId="2147480502"/>
            <ac:spMk id="16" creationId="{2D078114-C61A-4221-1024-7CAFD17A3887}"/>
          </ac:spMkLst>
        </pc:spChg>
        <pc:picChg chg="del">
          <ac:chgData name="Yoel Kortick" userId="167978f5-7f40-4909-85d5-d4149554ad4e" providerId="ADAL" clId="{460992D2-9409-40DE-9F90-CD6AA5D77FA9}" dt="2024-04-10T10:27:45.408" v="810" actId="478"/>
          <ac:picMkLst>
            <pc:docMk/>
            <pc:sldMk cId="1477082012" sldId="2147480502"/>
            <ac:picMk id="6" creationId="{1A0A0754-1653-74D4-C843-BDA8608C9B6A}"/>
          </ac:picMkLst>
        </pc:picChg>
        <pc:cxnChg chg="add mod">
          <ac:chgData name="Yoel Kortick" userId="167978f5-7f40-4909-85d5-d4149554ad4e" providerId="ADAL" clId="{460992D2-9409-40DE-9F90-CD6AA5D77FA9}" dt="2024-04-10T10:29:43.514" v="948" actId="1035"/>
          <ac:cxnSpMkLst>
            <pc:docMk/>
            <pc:sldMk cId="1477082012" sldId="2147480502"/>
            <ac:cxnSpMk id="10" creationId="{81D0727A-ED93-079F-BAF6-4F6C1D9E7A5E}"/>
          </ac:cxnSpMkLst>
        </pc:cxnChg>
        <pc:cxnChg chg="add mod">
          <ac:chgData name="Yoel Kortick" userId="167978f5-7f40-4909-85d5-d4149554ad4e" providerId="ADAL" clId="{460992D2-9409-40DE-9F90-CD6AA5D77FA9}" dt="2024-04-10T10:31:00.699" v="1021" actId="14100"/>
          <ac:cxnSpMkLst>
            <pc:docMk/>
            <pc:sldMk cId="1477082012" sldId="2147480502"/>
            <ac:cxnSpMk id="17" creationId="{584067BB-C700-A4E3-6F57-5710751B5C8A}"/>
          </ac:cxnSpMkLst>
        </pc:cxnChg>
      </pc:sldChg>
      <pc:sldChg chg="delSp modSp add mod">
        <pc:chgData name="Yoel Kortick" userId="167978f5-7f40-4909-85d5-d4149554ad4e" providerId="ADAL" clId="{460992D2-9409-40DE-9F90-CD6AA5D77FA9}" dt="2024-04-11T05:14:51.558" v="2471" actId="12"/>
        <pc:sldMkLst>
          <pc:docMk/>
          <pc:sldMk cId="1687883648" sldId="2147480503"/>
        </pc:sldMkLst>
        <pc:spChg chg="mod">
          <ac:chgData name="Yoel Kortick" userId="167978f5-7f40-4909-85d5-d4149554ad4e" providerId="ADAL" clId="{460992D2-9409-40DE-9F90-CD6AA5D77FA9}" dt="2024-04-10T10:33:00.775" v="1035"/>
          <ac:spMkLst>
            <pc:docMk/>
            <pc:sldMk cId="1687883648" sldId="2147480503"/>
            <ac:spMk id="4" creationId="{8705090C-18D4-36FA-9FC3-26176AA414E6}"/>
          </ac:spMkLst>
        </pc:spChg>
        <pc:spChg chg="mod">
          <ac:chgData name="Yoel Kortick" userId="167978f5-7f40-4909-85d5-d4149554ad4e" providerId="ADAL" clId="{460992D2-9409-40DE-9F90-CD6AA5D77FA9}" dt="2024-04-11T05:14:51.558" v="2471" actId="12"/>
          <ac:spMkLst>
            <pc:docMk/>
            <pc:sldMk cId="1687883648" sldId="2147480503"/>
            <ac:spMk id="12" creationId="{DB067C18-FD3F-5B2F-7B66-29C83CA8AE20}"/>
          </ac:spMkLst>
        </pc:spChg>
        <pc:picChg chg="del">
          <ac:chgData name="Yoel Kortick" userId="167978f5-7f40-4909-85d5-d4149554ad4e" providerId="ADAL" clId="{460992D2-9409-40DE-9F90-CD6AA5D77FA9}" dt="2024-04-10T10:33:03.345" v="1036" actId="478"/>
          <ac:picMkLst>
            <pc:docMk/>
            <pc:sldMk cId="1687883648" sldId="2147480503"/>
            <ac:picMk id="5" creationId="{14468D69-2A9F-EE5B-C30F-24DE20B326D5}"/>
          </ac:picMkLst>
        </pc:picChg>
      </pc:sldChg>
      <pc:sldChg chg="modSp add mod">
        <pc:chgData name="Yoel Kortick" userId="167978f5-7f40-4909-85d5-d4149554ad4e" providerId="ADAL" clId="{460992D2-9409-40DE-9F90-CD6AA5D77FA9}" dt="2024-04-10T10:34:22.453" v="1051" actId="403"/>
        <pc:sldMkLst>
          <pc:docMk/>
          <pc:sldMk cId="1605638702" sldId="2147480504"/>
        </pc:sldMkLst>
        <pc:spChg chg="mod">
          <ac:chgData name="Yoel Kortick" userId="167978f5-7f40-4909-85d5-d4149554ad4e" providerId="ADAL" clId="{460992D2-9409-40DE-9F90-CD6AA5D77FA9}" dt="2024-04-10T10:34:22.453" v="1051" actId="403"/>
          <ac:spMkLst>
            <pc:docMk/>
            <pc:sldMk cId="1605638702" sldId="2147480504"/>
            <ac:spMk id="12" creationId="{BE010C5A-01ED-48B3-7D28-74BE64D00451}"/>
          </ac:spMkLst>
        </pc:spChg>
      </pc:sldChg>
      <pc:sldChg chg="addSp delSp modSp add mod">
        <pc:chgData name="Yoel Kortick" userId="167978f5-7f40-4909-85d5-d4149554ad4e" providerId="ADAL" clId="{460992D2-9409-40DE-9F90-CD6AA5D77FA9}" dt="2024-04-10T10:42:50.279" v="1161" actId="208"/>
        <pc:sldMkLst>
          <pc:docMk/>
          <pc:sldMk cId="24503655" sldId="2147480505"/>
        </pc:sldMkLst>
        <pc:spChg chg="add mod">
          <ac:chgData name="Yoel Kortick" userId="167978f5-7f40-4909-85d5-d4149554ad4e" providerId="ADAL" clId="{460992D2-9409-40DE-9F90-CD6AA5D77FA9}" dt="2024-04-10T10:42:35.670" v="1120" actId="1035"/>
          <ac:spMkLst>
            <pc:docMk/>
            <pc:sldMk cId="24503655" sldId="2147480505"/>
            <ac:spMk id="6" creationId="{1FE82E00-1ACF-B34B-C8E0-915B28A08D3A}"/>
          </ac:spMkLst>
        </pc:spChg>
        <pc:spChg chg="add mod">
          <ac:chgData name="Yoel Kortick" userId="167978f5-7f40-4909-85d5-d4149554ad4e" providerId="ADAL" clId="{460992D2-9409-40DE-9F90-CD6AA5D77FA9}" dt="2024-04-10T10:42:48.361" v="1160" actId="14100"/>
          <ac:spMkLst>
            <pc:docMk/>
            <pc:sldMk cId="24503655" sldId="2147480505"/>
            <ac:spMk id="9" creationId="{673B6E4D-63F2-C93F-923F-A43FA9930064}"/>
          </ac:spMkLst>
        </pc:spChg>
        <pc:spChg chg="del">
          <ac:chgData name="Yoel Kortick" userId="167978f5-7f40-4909-85d5-d4149554ad4e" providerId="ADAL" clId="{460992D2-9409-40DE-9F90-CD6AA5D77FA9}" dt="2024-04-10T10:41:50.711" v="1054" actId="478"/>
          <ac:spMkLst>
            <pc:docMk/>
            <pc:sldMk cId="24503655" sldId="2147480505"/>
            <ac:spMk id="12" creationId="{23E76070-26F1-FCCE-B212-71F6F922E578}"/>
          </ac:spMkLst>
        </pc:spChg>
        <pc:picChg chg="add mod">
          <ac:chgData name="Yoel Kortick" userId="167978f5-7f40-4909-85d5-d4149554ad4e" providerId="ADAL" clId="{460992D2-9409-40DE-9F90-CD6AA5D77FA9}" dt="2024-04-10T10:42:35.670" v="1120" actId="1035"/>
          <ac:picMkLst>
            <pc:docMk/>
            <pc:sldMk cId="24503655" sldId="2147480505"/>
            <ac:picMk id="5" creationId="{7F80DAAF-8038-CB2F-86A7-A60EB7F2086B}"/>
          </ac:picMkLst>
        </pc:picChg>
        <pc:picChg chg="add mod">
          <ac:chgData name="Yoel Kortick" userId="167978f5-7f40-4909-85d5-d4149554ad4e" providerId="ADAL" clId="{460992D2-9409-40DE-9F90-CD6AA5D77FA9}" dt="2024-04-10T10:42:50.279" v="1161" actId="208"/>
          <ac:picMkLst>
            <pc:docMk/>
            <pc:sldMk cId="24503655" sldId="2147480505"/>
            <ac:picMk id="8" creationId="{6BAE9C51-0764-4E14-8876-26A041A656EB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6:50.282" v="1297" actId="11529"/>
        <pc:sldMkLst>
          <pc:docMk/>
          <pc:sldMk cId="1046662401" sldId="2147480506"/>
        </pc:sldMkLst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6" creationId="{3CFF7081-96EB-01C3-BBFF-1CA3B6C275BD}"/>
          </ac:spMkLst>
        </pc:spChg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9" creationId="{E5200D1E-9D08-0797-358A-3AAF913BDFCC}"/>
          </ac:spMkLst>
        </pc:spChg>
        <pc:spChg chg="add mod">
          <ac:chgData name="Yoel Kortick" userId="167978f5-7f40-4909-85d5-d4149554ad4e" providerId="ADAL" clId="{460992D2-9409-40DE-9F90-CD6AA5D77FA9}" dt="2024-04-10T10:46:38.818" v="1294" actId="1076"/>
          <ac:spMkLst>
            <pc:docMk/>
            <pc:sldMk cId="1046662401" sldId="2147480506"/>
            <ac:spMk id="10" creationId="{A31392E5-71C8-9BD7-C1F1-B710FC163C13}"/>
          </ac:spMkLst>
        </pc:spChg>
        <pc:spChg chg="add">
          <ac:chgData name="Yoel Kortick" userId="167978f5-7f40-4909-85d5-d4149554ad4e" providerId="ADAL" clId="{460992D2-9409-40DE-9F90-CD6AA5D77FA9}" dt="2024-04-10T10:46:50.282" v="1297" actId="11529"/>
          <ac:spMkLst>
            <pc:docMk/>
            <pc:sldMk cId="1046662401" sldId="2147480506"/>
            <ac:spMk id="13" creationId="{F2601071-2D73-EA9A-EF6E-C6320D056AE5}"/>
          </ac:spMkLst>
        </pc:sp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5" creationId="{E6EBF383-30C4-8ED3-896D-C8EF0E4D8F64}"/>
          </ac:picMkLst>
        </pc:picChg>
        <pc:picChg chg="add mod">
          <ac:chgData name="Yoel Kortick" userId="167978f5-7f40-4909-85d5-d4149554ad4e" providerId="ADAL" clId="{460992D2-9409-40DE-9F90-CD6AA5D77FA9}" dt="2024-04-10T10:45:41.732" v="1177" actId="208"/>
          <ac:picMkLst>
            <pc:docMk/>
            <pc:sldMk cId="1046662401" sldId="2147480506"/>
            <ac:picMk id="7" creationId="{3F21BD72-109B-2248-5E67-5F32A15B829F}"/>
          </ac:picMkLst>
        </pc:pic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8" creationId="{DEB84B87-0306-5545-6D17-36B3C7EA210C}"/>
          </ac:picMkLst>
        </pc:picChg>
        <pc:cxnChg chg="add mod">
          <ac:chgData name="Yoel Kortick" userId="167978f5-7f40-4909-85d5-d4149554ad4e" providerId="ADAL" clId="{460992D2-9409-40DE-9F90-CD6AA5D77FA9}" dt="2024-04-10T10:46:42.866" v="1296" actId="14100"/>
          <ac:cxnSpMkLst>
            <pc:docMk/>
            <pc:sldMk cId="1046662401" sldId="2147480506"/>
            <ac:cxnSpMk id="11" creationId="{D9EB9FD0-4F89-0070-A90A-4B446F0D29FF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0:53:02.868" v="1669" actId="403"/>
        <pc:sldMkLst>
          <pc:docMk/>
          <pc:sldMk cId="521977575" sldId="2147480507"/>
        </pc:sldMkLst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6" creationId="{169CEACD-8989-718C-28A5-CF992986D23E}"/>
          </ac:spMkLst>
        </pc:spChg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7" creationId="{DAD943F0-5BB2-A39A-C8A8-B4E8A4456D1A}"/>
          </ac:spMkLst>
        </pc:spChg>
        <pc:spChg chg="mod">
          <ac:chgData name="Yoel Kortick" userId="167978f5-7f40-4909-85d5-d4149554ad4e" providerId="ADAL" clId="{460992D2-9409-40DE-9F90-CD6AA5D77FA9}" dt="2024-04-10T10:53:02.868" v="1669" actId="403"/>
          <ac:spMkLst>
            <pc:docMk/>
            <pc:sldMk cId="521977575" sldId="2147480507"/>
            <ac:spMk id="12" creationId="{1FC0411B-4F85-301C-AD17-64702720B3E3}"/>
          </ac:spMkLst>
        </pc:spChg>
        <pc:picChg chg="add del mod">
          <ac:chgData name="Yoel Kortick" userId="167978f5-7f40-4909-85d5-d4149554ad4e" providerId="ADAL" clId="{460992D2-9409-40DE-9F90-CD6AA5D77FA9}" dt="2024-04-10T10:52:09.006" v="1641" actId="478"/>
          <ac:picMkLst>
            <pc:docMk/>
            <pc:sldMk cId="521977575" sldId="2147480507"/>
            <ac:picMk id="5" creationId="{EE3E047E-C0DB-F0C7-024A-7B5D129D0174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03:09.807" v="1895" actId="208"/>
        <pc:sldMkLst>
          <pc:docMk/>
          <pc:sldMk cId="1604814772" sldId="2147480508"/>
        </pc:sldMkLst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6" creationId="{E79904FA-F604-6C15-36B4-F0D0E1F5A824}"/>
          </ac:spMkLst>
        </pc:spChg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7" creationId="{F70FBBCB-134D-C69D-2498-E5B7C7F787CE}"/>
          </ac:spMkLst>
        </pc:spChg>
        <pc:spChg chg="add 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9" creationId="{66BD0D7B-78CE-2E74-60BF-F14AD07C9FDB}"/>
          </ac:spMkLst>
        </pc:spChg>
        <pc:spChg chg="del mod">
          <ac:chgData name="Yoel Kortick" userId="167978f5-7f40-4909-85d5-d4149554ad4e" providerId="ADAL" clId="{460992D2-9409-40DE-9F90-CD6AA5D77FA9}" dt="2024-04-10T10:50:39.610" v="1610" actId="478"/>
          <ac:spMkLst>
            <pc:docMk/>
            <pc:sldMk cId="1604814772" sldId="2147480508"/>
            <ac:spMk id="12" creationId="{7332C5AE-6AF8-94E1-24C7-183320DBBC9E}"/>
          </ac:spMkLst>
        </pc:spChg>
        <pc:spChg chg="add mod">
          <ac:chgData name="Yoel Kortick" userId="167978f5-7f40-4909-85d5-d4149554ad4e" providerId="ADAL" clId="{460992D2-9409-40DE-9F90-CD6AA5D77FA9}" dt="2024-04-10T10:53:28.260" v="1670"/>
          <ac:spMkLst>
            <pc:docMk/>
            <pc:sldMk cId="1604814772" sldId="2147480508"/>
            <ac:spMk id="14" creationId="{CBCD259F-2B79-985E-41EC-CFE7701FA21B}"/>
          </ac:spMkLst>
        </pc:spChg>
        <pc:picChg chg="del">
          <ac:chgData name="Yoel Kortick" userId="167978f5-7f40-4909-85d5-d4149554ad4e" providerId="ADAL" clId="{460992D2-9409-40DE-9F90-CD6AA5D77FA9}" dt="2024-04-10T10:49:25.708" v="1504" actId="478"/>
          <ac:picMkLst>
            <pc:docMk/>
            <pc:sldMk cId="1604814772" sldId="2147480508"/>
            <ac:picMk id="5" creationId="{8C0BD334-710B-4630-661F-277246861D93}"/>
          </ac:picMkLst>
        </pc:picChg>
        <pc:picChg chg="add del mod ord">
          <ac:chgData name="Yoel Kortick" userId="167978f5-7f40-4909-85d5-d4149554ad4e" providerId="ADAL" clId="{460992D2-9409-40DE-9F90-CD6AA5D77FA9}" dt="2024-04-10T11:03:00.907" v="1883" actId="478"/>
          <ac:picMkLst>
            <pc:docMk/>
            <pc:sldMk cId="1604814772" sldId="2147480508"/>
            <ac:picMk id="8" creationId="{1DE85059-7352-934D-E0F4-9881C9ACA84E}"/>
          </ac:picMkLst>
        </pc:picChg>
        <pc:picChg chg="add mod ord">
          <ac:chgData name="Yoel Kortick" userId="167978f5-7f40-4909-85d5-d4149554ad4e" providerId="ADAL" clId="{460992D2-9409-40DE-9F90-CD6AA5D77FA9}" dt="2024-04-10T11:03:09.807" v="1895" actId="208"/>
          <ac:picMkLst>
            <pc:docMk/>
            <pc:sldMk cId="1604814772" sldId="2147480508"/>
            <ac:picMk id="16" creationId="{A6811600-81FD-CAA5-0D51-F3AF1271D361}"/>
          </ac:picMkLst>
        </pc:picChg>
        <pc:cxnChg chg="add mod">
          <ac:chgData name="Yoel Kortick" userId="167978f5-7f40-4909-85d5-d4149554ad4e" providerId="ADAL" clId="{460992D2-9409-40DE-9F90-CD6AA5D77FA9}" dt="2024-04-10T10:50:45.214" v="1621" actId="1035"/>
          <ac:cxnSpMkLst>
            <pc:docMk/>
            <pc:sldMk cId="1604814772" sldId="2147480508"/>
            <ac:cxnSpMk id="10" creationId="{4868F633-F92B-C119-8B2C-E10D9389615C}"/>
          </ac:cxnSpMkLst>
        </pc:cxnChg>
        <pc:cxnChg chg="add mod">
          <ac:chgData name="Yoel Kortick" userId="167978f5-7f40-4909-85d5-d4149554ad4e" providerId="ADAL" clId="{460992D2-9409-40DE-9F90-CD6AA5D77FA9}" dt="2024-04-10T10:53:28.260" v="1670"/>
          <ac:cxnSpMkLst>
            <pc:docMk/>
            <pc:sldMk cId="1604814772" sldId="2147480508"/>
            <ac:cxnSpMk id="13" creationId="{CFC020A8-A230-0D1F-BEC0-CA804B57A3A1}"/>
          </ac:cxnSpMkLst>
        </pc:cxnChg>
      </pc:sldChg>
      <pc:sldChg chg="addSp modSp add del mod">
        <pc:chgData name="Yoel Kortick" userId="167978f5-7f40-4909-85d5-d4149554ad4e" providerId="ADAL" clId="{460992D2-9409-40DE-9F90-CD6AA5D77FA9}" dt="2024-04-10T10:53:33.020" v="1671" actId="47"/>
        <pc:sldMkLst>
          <pc:docMk/>
          <pc:sldMk cId="3636451279" sldId="2147480509"/>
        </pc:sldMkLst>
        <pc:spChg chg="add mod">
          <ac:chgData name="Yoel Kortick" userId="167978f5-7f40-4909-85d5-d4149554ad4e" providerId="ADAL" clId="{460992D2-9409-40DE-9F90-CD6AA5D77FA9}" dt="2024-04-10T10:51:18.649" v="1637" actId="14100"/>
          <ac:spMkLst>
            <pc:docMk/>
            <pc:sldMk cId="3636451279" sldId="2147480509"/>
            <ac:spMk id="2" creationId="{C892D672-F8DC-E58B-C69D-F033E68FA85D}"/>
          </ac:spMkLst>
        </pc:spChg>
        <pc:cxnChg chg="mod">
          <ac:chgData name="Yoel Kortick" userId="167978f5-7f40-4909-85d5-d4149554ad4e" providerId="ADAL" clId="{460992D2-9409-40DE-9F90-CD6AA5D77FA9}" dt="2024-04-10T10:51:23.812" v="1639" actId="14100"/>
          <ac:cxnSpMkLst>
            <pc:docMk/>
            <pc:sldMk cId="3636451279" sldId="2147480509"/>
            <ac:cxnSpMk id="10" creationId="{D670448B-FFEA-E422-8503-688099D44282}"/>
          </ac:cxnSpMkLst>
        </pc:cxnChg>
      </pc:sldChg>
      <pc:sldChg chg="delSp modSp add mod">
        <pc:chgData name="Yoel Kortick" userId="167978f5-7f40-4909-85d5-d4149554ad4e" providerId="ADAL" clId="{460992D2-9409-40DE-9F90-CD6AA5D77FA9}" dt="2024-04-10T10:52:20.734" v="1661" actId="1035"/>
        <pc:sldMkLst>
          <pc:docMk/>
          <pc:sldMk cId="1599072218" sldId="2147480510"/>
        </pc:sldMkLst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6" creationId="{5A04C6F4-CD2A-3297-69AC-AA0D48F5F397}"/>
          </ac:spMkLst>
        </pc:spChg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7" creationId="{5B39A43B-68D4-93B7-6235-3C2C6FBDAC07}"/>
          </ac:spMkLst>
        </pc:spChg>
        <pc:spChg chg="del">
          <ac:chgData name="Yoel Kortick" userId="167978f5-7f40-4909-85d5-d4149554ad4e" providerId="ADAL" clId="{460992D2-9409-40DE-9F90-CD6AA5D77FA9}" dt="2024-04-10T10:52:15.936" v="1642" actId="478"/>
          <ac:spMkLst>
            <pc:docMk/>
            <pc:sldMk cId="1599072218" sldId="2147480510"/>
            <ac:spMk id="12" creationId="{60808EC4-63CE-1AEA-93D7-E1ACD574AB46}"/>
          </ac:spMkLst>
        </pc:spChg>
        <pc:picChg chg="mod">
          <ac:chgData name="Yoel Kortick" userId="167978f5-7f40-4909-85d5-d4149554ad4e" providerId="ADAL" clId="{460992D2-9409-40DE-9F90-CD6AA5D77FA9}" dt="2024-04-10T10:52:20.734" v="1661" actId="1035"/>
          <ac:picMkLst>
            <pc:docMk/>
            <pc:sldMk cId="1599072218" sldId="2147480510"/>
            <ac:picMk id="5" creationId="{DF4F6328-5417-FB5A-4047-3D9C0939C06F}"/>
          </ac:picMkLst>
        </pc:picChg>
      </pc:sldChg>
      <pc:sldChg chg="addSp modSp add mod">
        <pc:chgData name="Yoel Kortick" userId="167978f5-7f40-4909-85d5-d4149554ad4e" providerId="ADAL" clId="{460992D2-9409-40DE-9F90-CD6AA5D77FA9}" dt="2024-04-10T10:55:56.840" v="1810" actId="313"/>
        <pc:sldMkLst>
          <pc:docMk/>
          <pc:sldMk cId="1728525342" sldId="2147480511"/>
        </pc:sldMkLst>
        <pc:spChg chg="add mod">
          <ac:chgData name="Yoel Kortick" userId="167978f5-7f40-4909-85d5-d4149554ad4e" providerId="ADAL" clId="{460992D2-9409-40DE-9F90-CD6AA5D77FA9}" dt="2024-04-10T10:54:45.283" v="1682" actId="1035"/>
          <ac:spMkLst>
            <pc:docMk/>
            <pc:sldMk cId="1728525342" sldId="2147480511"/>
            <ac:spMk id="6" creationId="{5213321F-74C6-BB7B-9730-C03438FD67CA}"/>
          </ac:spMkLst>
        </pc:spChg>
        <pc:spChg chg="add">
          <ac:chgData name="Yoel Kortick" userId="167978f5-7f40-4909-85d5-d4149554ad4e" providerId="ADAL" clId="{460992D2-9409-40DE-9F90-CD6AA5D77FA9}" dt="2024-04-10T10:54:49.655" v="1683" actId="11529"/>
          <ac:spMkLst>
            <pc:docMk/>
            <pc:sldMk cId="1728525342" sldId="2147480511"/>
            <ac:spMk id="7" creationId="{1246788E-5F41-45F9-08E8-CA1949C67747}"/>
          </ac:spMkLst>
        </pc:spChg>
        <pc:spChg chg="add mod">
          <ac:chgData name="Yoel Kortick" userId="167978f5-7f40-4909-85d5-d4149554ad4e" providerId="ADAL" clId="{460992D2-9409-40DE-9F90-CD6AA5D77FA9}" dt="2024-04-10T10:55:56.840" v="1810" actId="313"/>
          <ac:spMkLst>
            <pc:docMk/>
            <pc:sldMk cId="1728525342" sldId="2147480511"/>
            <ac:spMk id="10" creationId="{75F0B161-B02E-5F45-4FFE-80F2B869C100}"/>
          </ac:spMkLst>
        </pc:spChg>
        <pc:spChg chg="mod">
          <ac:chgData name="Yoel Kortick" userId="167978f5-7f40-4909-85d5-d4149554ad4e" providerId="ADAL" clId="{460992D2-9409-40DE-9F90-CD6AA5D77FA9}" dt="2024-04-10T10:55:31.868" v="1778" actId="33524"/>
          <ac:spMkLst>
            <pc:docMk/>
            <pc:sldMk cId="1728525342" sldId="2147480511"/>
            <ac:spMk id="12" creationId="{61638105-82CA-5AF6-90C5-C1ECF8480383}"/>
          </ac:spMkLst>
        </pc:spChg>
        <pc:picChg chg="add mod">
          <ac:chgData name="Yoel Kortick" userId="167978f5-7f40-4909-85d5-d4149554ad4e" providerId="ADAL" clId="{460992D2-9409-40DE-9F90-CD6AA5D77FA9}" dt="2024-04-10T10:54:37.839" v="1680" actId="208"/>
          <ac:picMkLst>
            <pc:docMk/>
            <pc:sldMk cId="1728525342" sldId="2147480511"/>
            <ac:picMk id="5" creationId="{65FFE474-38FF-2CB7-B20A-262F45355A5D}"/>
          </ac:picMkLst>
        </pc:picChg>
        <pc:picChg chg="add mod">
          <ac:chgData name="Yoel Kortick" userId="167978f5-7f40-4909-85d5-d4149554ad4e" providerId="ADAL" clId="{460992D2-9409-40DE-9F90-CD6AA5D77FA9}" dt="2024-04-10T10:55:09.396" v="1725" actId="208"/>
          <ac:picMkLst>
            <pc:docMk/>
            <pc:sldMk cId="1728525342" sldId="2147480511"/>
            <ac:picMk id="9" creationId="{15C3AE90-5AB7-AE64-734D-5D3C7F1A9BC3}"/>
          </ac:picMkLst>
        </pc:picChg>
        <pc:cxnChg chg="add mod">
          <ac:chgData name="Yoel Kortick" userId="167978f5-7f40-4909-85d5-d4149554ad4e" providerId="ADAL" clId="{460992D2-9409-40DE-9F90-CD6AA5D77FA9}" dt="2024-04-10T10:55:37.421" v="1779" actId="14100"/>
          <ac:cxnSpMkLst>
            <pc:docMk/>
            <pc:sldMk cId="1728525342" sldId="2147480511"/>
            <ac:cxnSpMk id="11" creationId="{9827A8A1-134A-169D-0189-426B4BC9B6AA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1:08:18.598" v="2131" actId="208"/>
        <pc:sldMkLst>
          <pc:docMk/>
          <pc:sldMk cId="3738545075" sldId="2147480512"/>
        </pc:sldMkLst>
        <pc:spChg chg="mod">
          <ac:chgData name="Yoel Kortick" userId="167978f5-7f40-4909-85d5-d4149554ad4e" providerId="ADAL" clId="{460992D2-9409-40DE-9F90-CD6AA5D77FA9}" dt="2024-04-10T11:08:05.411" v="2125" actId="1076"/>
          <ac:spMkLst>
            <pc:docMk/>
            <pc:sldMk cId="3738545075" sldId="2147480512"/>
            <ac:spMk id="10" creationId="{8DC4C5F8-5327-71C0-4BAA-FCCC5B4A17C5}"/>
          </ac:spMkLst>
        </pc:spChg>
        <pc:spChg chg="del">
          <ac:chgData name="Yoel Kortick" userId="167978f5-7f40-4909-85d5-d4149554ad4e" providerId="ADAL" clId="{460992D2-9409-40DE-9F90-CD6AA5D77FA9}" dt="2024-04-10T11:07:51.331" v="2121" actId="478"/>
          <ac:spMkLst>
            <pc:docMk/>
            <pc:sldMk cId="3738545075" sldId="2147480512"/>
            <ac:spMk id="13" creationId="{4BDCF6B0-B6D1-342A-DE7F-0EB85A21FE8E}"/>
          </ac:spMkLst>
        </pc:spChg>
        <pc:picChg chg="add mod ord">
          <ac:chgData name="Yoel Kortick" userId="167978f5-7f40-4909-85d5-d4149554ad4e" providerId="ADAL" clId="{460992D2-9409-40DE-9F90-CD6AA5D77FA9}" dt="2024-04-10T11:08:18.598" v="2131" actId="208"/>
          <ac:picMkLst>
            <pc:docMk/>
            <pc:sldMk cId="3738545075" sldId="2147480512"/>
            <ac:picMk id="5" creationId="{AA820248-904C-633C-66D4-BF659FB68C44}"/>
          </ac:picMkLst>
        </pc:picChg>
        <pc:picChg chg="del">
          <ac:chgData name="Yoel Kortick" userId="167978f5-7f40-4909-85d5-d4149554ad4e" providerId="ADAL" clId="{460992D2-9409-40DE-9F90-CD6AA5D77FA9}" dt="2024-04-10T11:06:37.405" v="1898" actId="478"/>
          <ac:picMkLst>
            <pc:docMk/>
            <pc:sldMk cId="3738545075" sldId="2147480512"/>
            <ac:picMk id="7" creationId="{E4C6EFAB-C403-1B65-A666-4F85C77705E7}"/>
          </ac:picMkLst>
        </pc:picChg>
        <pc:cxnChg chg="add mod">
          <ac:chgData name="Yoel Kortick" userId="167978f5-7f40-4909-85d5-d4149554ad4e" providerId="ADAL" clId="{460992D2-9409-40DE-9F90-CD6AA5D77FA9}" dt="2024-04-10T11:08:15.979" v="2130" actId="571"/>
          <ac:cxnSpMkLst>
            <pc:docMk/>
            <pc:sldMk cId="3738545075" sldId="2147480512"/>
            <ac:cxnSpMk id="9" creationId="{B80FB0A8-B8E0-340D-5E5F-E6209AD385A0}"/>
          </ac:cxnSpMkLst>
        </pc:cxnChg>
        <pc:cxnChg chg="mod">
          <ac:chgData name="Yoel Kortick" userId="167978f5-7f40-4909-85d5-d4149554ad4e" providerId="ADAL" clId="{460992D2-9409-40DE-9F90-CD6AA5D77FA9}" dt="2024-04-10T11:08:13.920" v="2129" actId="14100"/>
          <ac:cxnSpMkLst>
            <pc:docMk/>
            <pc:sldMk cId="3738545075" sldId="2147480512"/>
            <ac:cxnSpMk id="11" creationId="{F00C574A-83D0-633B-FF0C-05CB91E0C107}"/>
          </ac:cxnSpMkLst>
        </pc:cxnChg>
      </pc:sldChg>
      <pc:sldChg chg="delSp modSp add del mod">
        <pc:chgData name="Yoel Kortick" userId="167978f5-7f40-4909-85d5-d4149554ad4e" providerId="ADAL" clId="{460992D2-9409-40DE-9F90-CD6AA5D77FA9}" dt="2024-04-10T11:29:24.010" v="2467" actId="47"/>
        <pc:sldMkLst>
          <pc:docMk/>
          <pc:sldMk cId="4005350448" sldId="2147480513"/>
        </pc:sldMkLst>
        <pc:spChg chg="mod">
          <ac:chgData name="Yoel Kortick" userId="167978f5-7f40-4909-85d5-d4149554ad4e" providerId="ADAL" clId="{460992D2-9409-40DE-9F90-CD6AA5D77FA9}" dt="2024-04-10T11:15:48.182" v="2410" actId="20577"/>
          <ac:spMkLst>
            <pc:docMk/>
            <pc:sldMk cId="4005350448" sldId="2147480513"/>
            <ac:spMk id="5" creationId="{649B874C-8671-5D4D-6A42-B6F9477BB0AB}"/>
          </ac:spMkLst>
        </pc:spChg>
        <pc:picChg chg="del">
          <ac:chgData name="Yoel Kortick" userId="167978f5-7f40-4909-85d5-d4149554ad4e" providerId="ADAL" clId="{460992D2-9409-40DE-9F90-CD6AA5D77FA9}" dt="2024-04-10T11:15:44.875" v="2409" actId="478"/>
          <ac:picMkLst>
            <pc:docMk/>
            <pc:sldMk cId="4005350448" sldId="2147480513"/>
            <ac:picMk id="6" creationId="{EBA4A0F8-CD90-D5F0-8D3C-3303DA87906E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16:56.955" v="2450" actId="208"/>
        <pc:sldMkLst>
          <pc:docMk/>
          <pc:sldMk cId="2601371391" sldId="2147480514"/>
        </pc:sldMkLst>
        <pc:spChg chg="del">
          <ac:chgData name="Yoel Kortick" userId="167978f5-7f40-4909-85d5-d4149554ad4e" providerId="ADAL" clId="{460992D2-9409-40DE-9F90-CD6AA5D77FA9}" dt="2024-04-10T11:16:09.568" v="2412" actId="478"/>
          <ac:spMkLst>
            <pc:docMk/>
            <pc:sldMk cId="2601371391" sldId="2147480514"/>
            <ac:spMk id="5" creationId="{3E420AFA-B9A2-7732-AB24-FC23FE5E18AF}"/>
          </ac:spMkLst>
        </pc:spChg>
        <pc:spChg chg="add del mod">
          <ac:chgData name="Yoel Kortick" userId="167978f5-7f40-4909-85d5-d4149554ad4e" providerId="ADAL" clId="{460992D2-9409-40DE-9F90-CD6AA5D77FA9}" dt="2024-04-10T11:16:10.938" v="2413" actId="478"/>
          <ac:spMkLst>
            <pc:docMk/>
            <pc:sldMk cId="2601371391" sldId="2147480514"/>
            <ac:spMk id="6" creationId="{2318F1EF-1628-0AC2-5E00-0965454A7D25}"/>
          </ac:spMkLst>
        </pc:spChg>
        <pc:spChg chg="del">
          <ac:chgData name="Yoel Kortick" userId="167978f5-7f40-4909-85d5-d4149554ad4e" providerId="ADAL" clId="{460992D2-9409-40DE-9F90-CD6AA5D77FA9}" dt="2024-04-10T11:16:12.002" v="2414" actId="478"/>
          <ac:spMkLst>
            <pc:docMk/>
            <pc:sldMk cId="2601371391" sldId="2147480514"/>
            <ac:spMk id="7" creationId="{DB3DD051-9A13-8A4E-43C7-CEBA6D68C3AA}"/>
          </ac:spMkLst>
        </pc:spChg>
        <pc:spChg chg="del">
          <ac:chgData name="Yoel Kortick" userId="167978f5-7f40-4909-85d5-d4149554ad4e" providerId="ADAL" clId="{460992D2-9409-40DE-9F90-CD6AA5D77FA9}" dt="2024-04-10T11:16:13.744" v="2416" actId="478"/>
          <ac:spMkLst>
            <pc:docMk/>
            <pc:sldMk cId="2601371391" sldId="2147480514"/>
            <ac:spMk id="9" creationId="{B77AB2CA-45CC-0D5C-1347-CA14327E3539}"/>
          </ac:spMkLst>
        </pc:spChg>
        <pc:spChg chg="add mod">
          <ac:chgData name="Yoel Kortick" userId="167978f5-7f40-4909-85d5-d4149554ad4e" providerId="ADAL" clId="{460992D2-9409-40DE-9F90-CD6AA5D77FA9}" dt="2024-04-10T11:16:47.556" v="2449" actId="13926"/>
          <ac:spMkLst>
            <pc:docMk/>
            <pc:sldMk cId="2601371391" sldId="2147480514"/>
            <ac:spMk id="12" creationId="{7B8102D3-1AF5-A553-E32B-8F6748976A7E}"/>
          </ac:spMkLst>
        </pc:spChg>
        <pc:picChg chg="add mod">
          <ac:chgData name="Yoel Kortick" userId="167978f5-7f40-4909-85d5-d4149554ad4e" providerId="ADAL" clId="{460992D2-9409-40DE-9F90-CD6AA5D77FA9}" dt="2024-04-10T11:16:56.955" v="2450" actId="208"/>
          <ac:picMkLst>
            <pc:docMk/>
            <pc:sldMk cId="2601371391" sldId="2147480514"/>
            <ac:picMk id="11" creationId="{24396015-F878-0C49-BDE4-20AC00B77FAC}"/>
          </ac:picMkLst>
        </pc:picChg>
        <pc:cxnChg chg="del">
          <ac:chgData name="Yoel Kortick" userId="167978f5-7f40-4909-85d5-d4149554ad4e" providerId="ADAL" clId="{460992D2-9409-40DE-9F90-CD6AA5D77FA9}" dt="2024-04-10T11:16:12.651" v="2415" actId="478"/>
          <ac:cxnSpMkLst>
            <pc:docMk/>
            <pc:sldMk cId="2601371391" sldId="2147480514"/>
            <ac:cxnSpMk id="10" creationId="{8A12DD41-35C8-6F50-E342-6D0B5DA0174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1" y="1999783"/>
            <a:ext cx="5385621" cy="2263991"/>
          </a:xfrm>
        </p:spPr>
        <p:txBody>
          <a:bodyPr/>
          <a:lstStyle/>
          <a:p>
            <a:r>
              <a:rPr lang="en-US" sz="4000" dirty="0"/>
              <a:t>How to use the TIMESTAMPADD parameter to retrieve by today - X time in an Alma Analytics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A2AB20-67E3-074B-6A37-A87B2D7F7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37" y="2124075"/>
            <a:ext cx="3133725" cy="2609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10099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Select "Convert to SQL" and click 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207C82-65A7-227C-EEF6-3F80B85F28E6}"/>
              </a:ext>
            </a:extLst>
          </p:cNvPr>
          <p:cNvSpPr/>
          <p:nvPr/>
        </p:nvSpPr>
        <p:spPr>
          <a:xfrm>
            <a:off x="4529137" y="3650926"/>
            <a:ext cx="1427780" cy="266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0BBD73-CA1E-806F-3561-841C6C14D2F6}"/>
              </a:ext>
            </a:extLst>
          </p:cNvPr>
          <p:cNvSpPr/>
          <p:nvPr/>
        </p:nvSpPr>
        <p:spPr>
          <a:xfrm>
            <a:off x="6844687" y="4386311"/>
            <a:ext cx="302405" cy="296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9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41235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Now we see that we have: 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"Event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Date"."Event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Date" = </a:t>
            </a:r>
          </a:p>
          <a:p>
            <a:r>
              <a:rPr lang="en-US" sz="2400" dirty="0"/>
              <a:t>We need to change this to reflect the kind of date retrieval we want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E4DB7-04C6-B0FC-EFC6-7AA7C6B27A0F}"/>
              </a:ext>
            </a:extLst>
          </p:cNvPr>
          <p:cNvSpPr/>
          <p:nvPr/>
        </p:nvSpPr>
        <p:spPr>
          <a:xfrm>
            <a:off x="4971495" y="3719744"/>
            <a:ext cx="2938509" cy="310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70B6D-4D56-2849-2965-F8D290D2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05877"/>
            <a:ext cx="6705600" cy="1609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5E77DB-8F87-26AA-1132-D53C5C0498B2}"/>
              </a:ext>
            </a:extLst>
          </p:cNvPr>
          <p:cNvSpPr/>
          <p:nvPr/>
        </p:nvSpPr>
        <p:spPr>
          <a:xfrm>
            <a:off x="2805344" y="3551068"/>
            <a:ext cx="1429305" cy="3107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712B32-E30C-7338-1021-81320DB0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7" y="952995"/>
            <a:ext cx="11671979" cy="53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/>
              <a:t>If we want all event dates in the last </a:t>
            </a:r>
            <a:r>
              <a:rPr lang="en-US" sz="2800" dirty="0">
                <a:solidFill>
                  <a:srgbClr val="FF0000"/>
                </a:solidFill>
              </a:rPr>
              <a:t>14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days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1600" dirty="0"/>
              <a:t>"Event </a:t>
            </a:r>
            <a:r>
              <a:rPr lang="en-US" sz="1600" dirty="0" err="1"/>
              <a:t>Date"."Event</a:t>
            </a:r>
            <a:r>
              <a:rPr lang="en-US" sz="1600" dirty="0"/>
              <a:t> Date" &gt;= TIMESTAMPADD(SQL_TSI_</a:t>
            </a:r>
            <a:r>
              <a:rPr lang="en-US" sz="1600" dirty="0">
                <a:solidFill>
                  <a:srgbClr val="FF0000"/>
                </a:solidFill>
              </a:rPr>
              <a:t>DAY</a:t>
            </a:r>
            <a:r>
              <a:rPr lang="en-US" sz="1600" dirty="0"/>
              <a:t>, -</a:t>
            </a:r>
            <a:r>
              <a:rPr lang="en-US" sz="1600" dirty="0">
                <a:solidFill>
                  <a:srgbClr val="FF0000"/>
                </a:solidFill>
              </a:rPr>
              <a:t>14</a:t>
            </a:r>
            <a:r>
              <a:rPr lang="en-US" sz="1600" dirty="0"/>
              <a:t>, CURRENT_DATE)</a:t>
            </a:r>
            <a:br>
              <a:rPr lang="en-US" sz="1600" dirty="0"/>
            </a:br>
            <a:endParaRPr lang="en-US" sz="1400" dirty="0"/>
          </a:p>
          <a:p>
            <a:r>
              <a:rPr lang="en-US" sz="2800" dirty="0"/>
              <a:t>If we want all event dates in the last 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years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1600" dirty="0"/>
              <a:t>"Event </a:t>
            </a:r>
            <a:r>
              <a:rPr lang="en-US" sz="1600" dirty="0" err="1"/>
              <a:t>Date"."Event</a:t>
            </a:r>
            <a:r>
              <a:rPr lang="en-US" sz="1600" dirty="0"/>
              <a:t> Date" &gt;= TIMESTAMPADD(SQL_TSI_</a:t>
            </a:r>
            <a:r>
              <a:rPr lang="en-US" sz="1600" dirty="0">
                <a:solidFill>
                  <a:srgbClr val="FF0000"/>
                </a:solidFill>
              </a:rPr>
              <a:t>YEAR</a:t>
            </a:r>
            <a:r>
              <a:rPr lang="en-US" sz="1600" dirty="0"/>
              <a:t>, -</a:t>
            </a: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dirty="0"/>
              <a:t>, CURRENT_DATE)</a:t>
            </a:r>
            <a:br>
              <a:rPr lang="en-US" sz="1600" dirty="0"/>
            </a:br>
            <a:endParaRPr lang="en-US" sz="1400" dirty="0"/>
          </a:p>
          <a:p>
            <a:r>
              <a:rPr lang="en-US" sz="2800" dirty="0"/>
              <a:t>If we want all event dates in the last </a:t>
            </a:r>
            <a:r>
              <a:rPr lang="en-US" sz="2800" dirty="0">
                <a:solidFill>
                  <a:srgbClr val="FF0000"/>
                </a:solidFill>
              </a:rPr>
              <a:t>3 months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1600" dirty="0"/>
              <a:t>"Event </a:t>
            </a:r>
            <a:r>
              <a:rPr lang="en-US" sz="1600" dirty="0" err="1"/>
              <a:t>Date"."Event</a:t>
            </a:r>
            <a:r>
              <a:rPr lang="en-US" sz="1600" dirty="0"/>
              <a:t> Date" &gt;= TIMESTAMPADD(SQL_TSI_</a:t>
            </a:r>
            <a:r>
              <a:rPr lang="en-US" sz="1600" dirty="0">
                <a:solidFill>
                  <a:srgbClr val="FF0000"/>
                </a:solidFill>
              </a:rPr>
              <a:t>MONTH</a:t>
            </a:r>
            <a:r>
              <a:rPr lang="en-US" sz="1600" dirty="0"/>
              <a:t>, -</a:t>
            </a:r>
            <a:r>
              <a:rPr lang="en-US" sz="1600" dirty="0">
                <a:solidFill>
                  <a:srgbClr val="FF0000"/>
                </a:solidFill>
              </a:rPr>
              <a:t>3</a:t>
            </a:r>
            <a:r>
              <a:rPr lang="en-US" sz="1600" dirty="0"/>
              <a:t>, CURRENT_DATE)</a:t>
            </a:r>
            <a:br>
              <a:rPr lang="en-US" sz="1600" dirty="0"/>
            </a:br>
            <a:endParaRPr lang="en-US" sz="1400" dirty="0"/>
          </a:p>
          <a:p>
            <a:r>
              <a:rPr lang="en-US" sz="2800" dirty="0"/>
              <a:t>If we want all event dates in the last </a:t>
            </a:r>
            <a:r>
              <a:rPr lang="en-US" sz="2800" dirty="0">
                <a:solidFill>
                  <a:srgbClr val="FF0000"/>
                </a:solidFill>
              </a:rPr>
              <a:t>1 week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1600" dirty="0"/>
              <a:t>"Event </a:t>
            </a:r>
            <a:r>
              <a:rPr lang="en-US" sz="1600" dirty="0" err="1"/>
              <a:t>Date"."Event</a:t>
            </a:r>
            <a:r>
              <a:rPr lang="en-US" sz="1600" dirty="0"/>
              <a:t> Date" &gt;= TIMESTAMPADD(SQL_TSI_</a:t>
            </a:r>
            <a:r>
              <a:rPr lang="en-US" sz="1600" dirty="0">
                <a:solidFill>
                  <a:srgbClr val="FF0000"/>
                </a:solidFill>
              </a:rPr>
              <a:t>WEEK</a:t>
            </a:r>
            <a:r>
              <a:rPr lang="en-US" sz="1600" dirty="0"/>
              <a:t>, -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 CURRENT_DATE)</a:t>
            </a:r>
          </a:p>
          <a:p>
            <a:endParaRPr lang="en-US" sz="1400" dirty="0"/>
          </a:p>
          <a:p>
            <a:r>
              <a:rPr lang="en-US" sz="2800" dirty="0"/>
              <a:t>If we want all event dates </a:t>
            </a:r>
            <a:r>
              <a:rPr lang="en-US" sz="2800" dirty="0">
                <a:solidFill>
                  <a:srgbClr val="FF0000"/>
                </a:solidFill>
              </a:rPr>
              <a:t>between today and 1 month from now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1600" dirty="0"/>
              <a:t>"Event </a:t>
            </a:r>
            <a:r>
              <a:rPr lang="en-US" sz="1600" dirty="0" err="1"/>
              <a:t>Date"."Event</a:t>
            </a:r>
            <a:r>
              <a:rPr lang="en-US" sz="1600" dirty="0"/>
              <a:t> Date" BETWEEN (CURRENT_DATE) AND TIMESTAMPADD(SQL_TSI_MONTH, +1, CURRENT_DATE)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D1E7F-C73D-D552-4C4D-C584A860ABA3}"/>
              </a:ext>
            </a:extLst>
          </p:cNvPr>
          <p:cNvSpPr txBox="1"/>
          <p:nvPr/>
        </p:nvSpPr>
        <p:spPr>
          <a:xfrm>
            <a:off x="8537825" y="1273996"/>
            <a:ext cx="3251721" cy="1006867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This syntax can be used for all date fields.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The user needs to only change the time units as needed.</a:t>
            </a:r>
          </a:p>
        </p:txBody>
      </p:sp>
    </p:spTree>
    <p:extLst>
      <p:ext uri="{BB962C8B-B14F-4D97-AF65-F5344CB8AC3E}">
        <p14:creationId xmlns:p14="http://schemas.microsoft.com/office/powerpoint/2010/main" val="335068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F5BC15-6090-063F-FACD-0F24DF3A8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849732"/>
            <a:ext cx="11715750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3" y="1179926"/>
            <a:ext cx="11358497" cy="166980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example, here we will get all event dates  in the past three weeks: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"Event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Date"."Event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Date" &gt;= TIMESTAMPADD(SQL_TSI_WEEK, -3, CURRENT_DATE)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BF14D-6C71-8E33-5C22-133AE05448D9}"/>
              </a:ext>
            </a:extLst>
          </p:cNvPr>
          <p:cNvSpPr/>
          <p:nvPr/>
        </p:nvSpPr>
        <p:spPr>
          <a:xfrm>
            <a:off x="10551560" y="5250094"/>
            <a:ext cx="482885" cy="4279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F4955-6945-DDC8-CB9F-8A603A379FB6}"/>
              </a:ext>
            </a:extLst>
          </p:cNvPr>
          <p:cNvSpPr/>
          <p:nvPr/>
        </p:nvSpPr>
        <p:spPr>
          <a:xfrm>
            <a:off x="384700" y="3873357"/>
            <a:ext cx="6344873" cy="452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765968-D254-DF1F-99CF-8E21C69B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910885"/>
            <a:ext cx="7915275" cy="3981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filter has been added to the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2752486" y="5424755"/>
            <a:ext cx="7069607" cy="46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now the report gives only the last three weeks (today is Sept. 04, 2024)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24FC6-DA98-9377-5984-847DD0F9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1900719"/>
            <a:ext cx="4552950" cy="462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226C0D-58F4-8BCD-B4A1-37506D72B6D5}"/>
              </a:ext>
            </a:extLst>
          </p:cNvPr>
          <p:cNvSpPr txBox="1"/>
          <p:nvPr/>
        </p:nvSpPr>
        <p:spPr>
          <a:xfrm>
            <a:off x="448804" y="2393879"/>
            <a:ext cx="2181380" cy="5959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It goes as far back as three weeks ago</a:t>
            </a:r>
          </a:p>
        </p:txBody>
      </p:sp>
    </p:spTree>
    <p:extLst>
      <p:ext uri="{BB962C8B-B14F-4D97-AF65-F5344CB8AC3E}">
        <p14:creationId xmlns:p14="http://schemas.microsoft.com/office/powerpoint/2010/main" val="51969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6" y="2671337"/>
            <a:ext cx="7640617" cy="1639405"/>
          </a:xfrm>
        </p:spPr>
        <p:txBody>
          <a:bodyPr/>
          <a:lstStyle/>
          <a:p>
            <a:r>
              <a:rPr lang="en-US" sz="4400" dirty="0"/>
              <a:t>Applying the TIMESTAMPADD filter on loan due date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5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500511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will now create a report which retrieve all overdue items with a due date between three months ago and 1 day ago.</a:t>
            </a:r>
          </a:p>
          <a:p>
            <a:endParaRPr lang="en-US" dirty="0"/>
          </a:p>
          <a:p>
            <a:r>
              <a:rPr lang="en-US" dirty="0"/>
              <a:t>The TIMESTAMPADD retrieval for "less than one day ago" for the due date is: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"Due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Date"."Due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Date" &lt;= TIMESTAMPADD(SQL_TSI_DAY, -1, CURRENT_DATE)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The TIMESTAMPADD retrieval for "greater than three months ago" for the due date is: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"Due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Date"."Due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Date" &gt;= TIMESTAMPADD(SQL_TSI_MONTH, -3, CURRENT_DATE)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8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500511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TIMESTAMPADD retrieval for "</a:t>
            </a:r>
            <a:r>
              <a:rPr lang="en-US" b="1" dirty="0"/>
              <a:t>between</a:t>
            </a:r>
            <a:r>
              <a:rPr lang="en-US" dirty="0"/>
              <a:t> three months ago and one day ago" for the due date is:</a:t>
            </a:r>
            <a:br>
              <a:rPr lang="en-US" dirty="0"/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"Due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Date"."Due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Date"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TIMESTAMPADD(SQL_TSI_MONTH, -3, CURRENT_DATE) AND TIMESTAMPADD(SQL_TSI_DAY, -1, CURRENT_DATE) 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FC83C-8CF0-CE5B-C4FD-A7A588937329}"/>
              </a:ext>
            </a:extLst>
          </p:cNvPr>
          <p:cNvSpPr txBox="1"/>
          <p:nvPr/>
        </p:nvSpPr>
        <p:spPr>
          <a:xfrm>
            <a:off x="3935003" y="4212405"/>
            <a:ext cx="6924782" cy="883578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When using BETWEEN:</a:t>
            </a:r>
          </a:p>
          <a:p>
            <a:pPr algn="l"/>
            <a:r>
              <a:rPr lang="en-US" sz="1400" dirty="0"/>
              <a:t>The oldest date (in this case three months ago) should appear before the more recent date (in this case one day ago)</a:t>
            </a:r>
          </a:p>
        </p:txBody>
      </p:sp>
    </p:spTree>
    <p:extLst>
      <p:ext uri="{BB962C8B-B14F-4D97-AF65-F5344CB8AC3E}">
        <p14:creationId xmlns:p14="http://schemas.microsoft.com/office/powerpoint/2010/main" val="234219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Here we have a report of all active loans and the due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F451FD-AA58-2B8A-CF23-E776F518A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890122"/>
            <a:ext cx="10544175" cy="3714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353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Applying the TIMESTAMPADD filter on event date</a:t>
            </a:r>
          </a:p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output has all loans regardless of due date because currently there is not a filter on the due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120EA-4779-600F-432E-F9CC5E23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1912"/>
            <a:ext cx="12192000" cy="38007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1F1887-5097-3DCC-6B98-1441913D7743}"/>
              </a:ext>
            </a:extLst>
          </p:cNvPr>
          <p:cNvSpPr/>
          <p:nvPr/>
        </p:nvSpPr>
        <p:spPr>
          <a:xfrm>
            <a:off x="1212351" y="2383604"/>
            <a:ext cx="986319" cy="3819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6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054B90-35D2-AD72-1B35-249C0B18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64" y="2464474"/>
            <a:ext cx="8771100" cy="3389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order to use the TIMESTAMPADD add we will do "Filter &gt; Convert to SQL" on the "Due </a:t>
            </a:r>
            <a:r>
              <a:rPr lang="en-US" sz="2400" dirty="0" err="1"/>
              <a:t>Date"."Due</a:t>
            </a:r>
            <a:r>
              <a:rPr lang="en-US" sz="2400" dirty="0"/>
              <a:t> Date"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F1887-5097-3DCC-6B98-1441913D7743}"/>
              </a:ext>
            </a:extLst>
          </p:cNvPr>
          <p:cNvSpPr/>
          <p:nvPr/>
        </p:nvSpPr>
        <p:spPr>
          <a:xfrm>
            <a:off x="4004645" y="4438438"/>
            <a:ext cx="1851625" cy="45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F6832A-DFA4-F3D6-D7BE-CF645F497729}"/>
              </a:ext>
            </a:extLst>
          </p:cNvPr>
          <p:cNvSpPr/>
          <p:nvPr/>
        </p:nvSpPr>
        <p:spPr>
          <a:xfrm>
            <a:off x="3986374" y="2938411"/>
            <a:ext cx="369870" cy="308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597896-FFB2-647E-CC04-9F043429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698" y="2153393"/>
            <a:ext cx="5140070" cy="4194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order to use the TIMESTAMPADD add we will do "Filter &gt; Convert to SQL" on the "Due </a:t>
            </a:r>
            <a:r>
              <a:rPr lang="en-US" sz="2400" dirty="0" err="1"/>
              <a:t>Date"."Due</a:t>
            </a:r>
            <a:r>
              <a:rPr lang="en-US" sz="2400" dirty="0"/>
              <a:t> Date"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F1887-5097-3DCC-6B98-1441913D7743}"/>
              </a:ext>
            </a:extLst>
          </p:cNvPr>
          <p:cNvSpPr/>
          <p:nvPr/>
        </p:nvSpPr>
        <p:spPr>
          <a:xfrm>
            <a:off x="3430431" y="4474886"/>
            <a:ext cx="2138162" cy="45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5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701038-FC5A-F984-15FA-418D67FB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8" y="3051425"/>
            <a:ext cx="11687175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have the following, and will change it to</a:t>
            </a:r>
            <a:br>
              <a:rPr lang="en-US" sz="2400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"Due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Date"."Due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Date" BETWEEN TIMESTAMPADD(SQL_TSI_MONTH, -3, CURRENT_DATE) AND TIMESTAMPADD(SQL_TSI_DAY, -1, CURRENT_DATE)</a:t>
            </a:r>
            <a:r>
              <a:rPr lang="en-US" sz="24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F1887-5097-3DCC-6B98-1441913D7743}"/>
              </a:ext>
            </a:extLst>
          </p:cNvPr>
          <p:cNvSpPr/>
          <p:nvPr/>
        </p:nvSpPr>
        <p:spPr>
          <a:xfrm>
            <a:off x="448804" y="4073027"/>
            <a:ext cx="2138162" cy="4500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59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6477B3-D4CC-126A-9202-3D02A402F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966912"/>
            <a:ext cx="11715750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Here is the new filter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F1887-5097-3DCC-6B98-1441913D7743}"/>
              </a:ext>
            </a:extLst>
          </p:cNvPr>
          <p:cNvSpPr/>
          <p:nvPr/>
        </p:nvSpPr>
        <p:spPr>
          <a:xfrm>
            <a:off x="416532" y="3006586"/>
            <a:ext cx="6497976" cy="643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D6694C-DD6A-382C-AA19-FC97F4766AA1}"/>
              </a:ext>
            </a:extLst>
          </p:cNvPr>
          <p:cNvSpPr/>
          <p:nvPr/>
        </p:nvSpPr>
        <p:spPr>
          <a:xfrm>
            <a:off x="10561834" y="4335694"/>
            <a:ext cx="482885" cy="431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99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E126EE-39A5-3CC5-8011-92E7549FA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604"/>
            <a:ext cx="12192000" cy="3462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due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Here is the new filter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F1887-5097-3DCC-6B98-1441913D7743}"/>
              </a:ext>
            </a:extLst>
          </p:cNvPr>
          <p:cNvSpPr/>
          <p:nvPr/>
        </p:nvSpPr>
        <p:spPr>
          <a:xfrm>
            <a:off x="0" y="5034337"/>
            <a:ext cx="11506200" cy="392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5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loan </a:t>
            </a:r>
            <a:r>
              <a:rPr lang="en-US"/>
              <a:t>due date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Now we have due dates between three months ago and one day ago (if such dues dates exist).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1F1887-5097-3DCC-6B98-1441913D7743}"/>
              </a:ext>
            </a:extLst>
          </p:cNvPr>
          <p:cNvSpPr/>
          <p:nvPr/>
        </p:nvSpPr>
        <p:spPr>
          <a:xfrm>
            <a:off x="0" y="5034337"/>
            <a:ext cx="11506200" cy="392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668BA-2C09-A0AD-96C5-185149A8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952"/>
            <a:ext cx="12192000" cy="4398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7F2646-F091-5941-A0C1-1A5F9AFF98CA}"/>
              </a:ext>
            </a:extLst>
          </p:cNvPr>
          <p:cNvSpPr/>
          <p:nvPr/>
        </p:nvSpPr>
        <p:spPr>
          <a:xfrm>
            <a:off x="893852" y="2115675"/>
            <a:ext cx="893851" cy="43734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4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may be cases where the library is creating a report and does not want to "hard code" a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example, the library may not want to know which items arrived from Sept. 06 – 12, but instead want to know which items arrived in the last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Similarly, the library may wish to know how many loans were made by users of group "Undergraduate" in the past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 using a variable which controls the date the report is "dynamic" in that any time it is opened it automatically retrieves  by the current date minus a certain number of days, weeks, months or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variable is called TIMESTAMPADD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Thus, weekly reports may be called, for example, "Number of … in the last week"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45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7" y="2671337"/>
            <a:ext cx="6941974" cy="1639405"/>
          </a:xfrm>
        </p:spPr>
        <p:txBody>
          <a:bodyPr/>
          <a:lstStyle/>
          <a:p>
            <a:r>
              <a:rPr lang="en-US" sz="4400" dirty="0"/>
              <a:t>Applying the TIMESTAMPADD filter on event date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41602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the criteria tab of a report of successful logins after or on Jan. 1, 2023.  It is created in the "System Events" subject area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242046-E61E-C477-9A54-C50D85FE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58" y="2633609"/>
            <a:ext cx="5772083" cy="28116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56009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Here are the results</a:t>
            </a:r>
          </a:p>
          <a:p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E8F1CB-17FA-2935-FE83-041317E9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77" y="1376039"/>
            <a:ext cx="2738694" cy="4871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46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54ADAD-1951-5E7B-E849-FED49920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2460531"/>
            <a:ext cx="4705350" cy="2457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TIMESTAMPADD filter on event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7"/>
            <a:ext cx="11326664" cy="96846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will now make the report always bring the last three weeks.</a:t>
            </a:r>
          </a:p>
          <a:p>
            <a:r>
              <a:rPr lang="en-US" sz="2200" dirty="0"/>
              <a:t>Create any filter on the Event Date</a:t>
            </a:r>
          </a:p>
          <a:p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FA679-D61D-0D3D-9FE9-20C854C4DE76}"/>
              </a:ext>
            </a:extLst>
          </p:cNvPr>
          <p:cNvSpPr/>
          <p:nvPr/>
        </p:nvSpPr>
        <p:spPr>
          <a:xfrm>
            <a:off x="6826929" y="2779310"/>
            <a:ext cx="301841" cy="274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ACB8C-086F-64D0-F192-F91C0CD3B9DD}"/>
              </a:ext>
            </a:extLst>
          </p:cNvPr>
          <p:cNvSpPr/>
          <p:nvPr/>
        </p:nvSpPr>
        <p:spPr>
          <a:xfrm>
            <a:off x="6906827" y="3808520"/>
            <a:ext cx="594804" cy="266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88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customXml/itemProps3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10768</TotalTime>
  <Words>1124</Words>
  <Application>Microsoft Office PowerPoint</Application>
  <PresentationFormat>Widescreen</PresentationFormat>
  <Paragraphs>99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Next LT Pro</vt:lpstr>
      <vt:lpstr>Avenir Next LT Pro Demi</vt:lpstr>
      <vt:lpstr>AvenirNext LT Pro Regular</vt:lpstr>
      <vt:lpstr>Calibri</vt:lpstr>
      <vt:lpstr>Courier New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Introduction</vt:lpstr>
      <vt:lpstr>PowerPoint Presentation</vt:lpstr>
      <vt:lpstr>Applying the TIMESTAMPADD filter on event date</vt:lpstr>
      <vt:lpstr>Applying the TIMESTAMPADD filter on event date</vt:lpstr>
      <vt:lpstr>Applying the TIMESTAMPADD filter on event date</vt:lpstr>
      <vt:lpstr>Applying the TIMESTAMPADD filter on event date</vt:lpstr>
      <vt:lpstr>Applying the TIMESTAMPADD filter on event date</vt:lpstr>
      <vt:lpstr>Applying the TIMESTAMPADD filter on event date</vt:lpstr>
      <vt:lpstr>Applying the TIMESTAMPADD filter on event date</vt:lpstr>
      <vt:lpstr>Applying the TIMESTAMPADD filter on event date</vt:lpstr>
      <vt:lpstr>Applying the TIMESTAMPADD filter on event date</vt:lpstr>
      <vt:lpstr>PowerPoint Presentation</vt:lpstr>
      <vt:lpstr>Applying the TIMESTAMPADD filter on loan due date</vt:lpstr>
      <vt:lpstr>Applying the TIMESTAMPADD filter on loan due date</vt:lpstr>
      <vt:lpstr>Applying the TIMESTAMPADD filter on loan due date</vt:lpstr>
      <vt:lpstr>Applying the TIMESTAMPADD filter on loan due date</vt:lpstr>
      <vt:lpstr>Applying the TIMESTAMPADD filter on loan due date</vt:lpstr>
      <vt:lpstr>Applying the TIMESTAMPADD filter on loan due date</vt:lpstr>
      <vt:lpstr>Applying the TIMESTAMPADD filter on loan due date</vt:lpstr>
      <vt:lpstr>Applying the TIMESTAMPADD filter on loan due date</vt:lpstr>
      <vt:lpstr>Applying the TIMESTAMPADD filter on loan due date</vt:lpstr>
      <vt:lpstr>Applying the TIMESTAMPADD filter on loan due 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137</cp:revision>
  <dcterms:created xsi:type="dcterms:W3CDTF">2023-11-15T09:34:37Z</dcterms:created>
  <dcterms:modified xsi:type="dcterms:W3CDTF">2024-09-04T10:50:39Z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